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4236" r:id="rId2"/>
    <p:sldMasterId id="2147483660" r:id="rId3"/>
    <p:sldMasterId id="2147484237" r:id="rId4"/>
  </p:sldMasterIdLst>
  <p:notesMasterIdLst>
    <p:notesMasterId r:id="rId37"/>
  </p:notesMasterIdLst>
  <p:sldIdLst>
    <p:sldId id="256" r:id="rId5"/>
    <p:sldId id="306" r:id="rId6"/>
    <p:sldId id="307" r:id="rId7"/>
    <p:sldId id="308" r:id="rId8"/>
    <p:sldId id="309" r:id="rId9"/>
    <p:sldId id="310" r:id="rId10"/>
    <p:sldId id="312" r:id="rId11"/>
    <p:sldId id="311" r:id="rId12"/>
    <p:sldId id="319" r:id="rId13"/>
    <p:sldId id="267" r:id="rId14"/>
    <p:sldId id="313" r:id="rId15"/>
    <p:sldId id="31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7" r:id="rId32"/>
    <p:sldId id="317" r:id="rId33"/>
    <p:sldId id="318" r:id="rId34"/>
    <p:sldId id="303" r:id="rId35"/>
    <p:sldId id="320" r:id="rId36"/>
  </p:sldIdLst>
  <p:sldSz cx="9144000" cy="6858000" type="screen4x3"/>
  <p:notesSz cx="6858000" cy="9144000"/>
  <p:custShowLst>
    <p:custShow name="Ecoinformática" id="0">
      <p:sldLst/>
    </p:custShow>
  </p:custShowLst>
  <p:defaultTextStyle>
    <a:defPPr>
      <a:defRPr lang="en-GB"/>
    </a:defPPr>
    <a:lvl1pPr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741363" indent="-28416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11414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5986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20558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34EE19-AE98-BA46-89B3-51C4A9A3BDEB}" v="22" dt="2024-02-15T12:18:24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88"/>
    <p:restoredTop sz="94528"/>
  </p:normalViewPr>
  <p:slideViewPr>
    <p:cSldViewPr snapToGrid="0">
      <p:cViewPr>
        <p:scale>
          <a:sx n="89" d="100"/>
          <a:sy n="89" d="100"/>
        </p:scale>
        <p:origin x="2440" y="-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</p:sldLst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3.xml"/><Relationship Id="rId1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vador Arenas-Castro" userId="S::b62arcas@uco.es::cbbe4c55-aa63-4a11-b12a-232a8b1ddf3e" providerId="AD" clId="Web-{A072A9F3-633A-A11B-B032-90DF3ED83386}"/>
    <pc:docChg chg="addSld delSld modSld sldOrd addMainMaster modMainMaster">
      <pc:chgData name="Salvador Arenas-Castro" userId="S::b62arcas@uco.es::cbbe4c55-aa63-4a11-b12a-232a8b1ddf3e" providerId="AD" clId="Web-{A072A9F3-633A-A11B-B032-90DF3ED83386}" dt="2023-05-03T16:06:38.765" v="234" actId="1076"/>
      <pc:docMkLst>
        <pc:docMk/>
      </pc:docMkLst>
      <pc:sldChg chg="addSp delSp modSp">
        <pc:chgData name="Salvador Arenas-Castro" userId="S::b62arcas@uco.es::cbbe4c55-aa63-4a11-b12a-232a8b1ddf3e" providerId="AD" clId="Web-{A072A9F3-633A-A11B-B032-90DF3ED83386}" dt="2023-05-03T15:36:53.685" v="65" actId="14100"/>
        <pc:sldMkLst>
          <pc:docMk/>
          <pc:sldMk cId="2265769151" sldId="313"/>
        </pc:sldMkLst>
        <pc:spChg chg="mod">
          <ac:chgData name="Salvador Arenas-Castro" userId="S::b62arcas@uco.es::cbbe4c55-aa63-4a11-b12a-232a8b1ddf3e" providerId="AD" clId="Web-{A072A9F3-633A-A11B-B032-90DF3ED83386}" dt="2023-05-03T15:36:08.215" v="52" actId="1076"/>
          <ac:spMkLst>
            <pc:docMk/>
            <pc:sldMk cId="2265769151" sldId="313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36:14.340" v="55"/>
          <ac:spMkLst>
            <pc:docMk/>
            <pc:sldMk cId="2265769151" sldId="313"/>
            <ac:spMk id="3" creationId="{1B1ECE60-C588-FA19-051F-4BFD2D00A4D5}"/>
          </ac:spMkLst>
        </pc:spChg>
        <pc:picChg chg="add mod">
          <ac:chgData name="Salvador Arenas-Castro" userId="S::b62arcas@uco.es::cbbe4c55-aa63-4a11-b12a-232a8b1ddf3e" providerId="AD" clId="Web-{A072A9F3-633A-A11B-B032-90DF3ED83386}" dt="2023-05-03T15:36:37.450" v="61" actId="1076"/>
          <ac:picMkLst>
            <pc:docMk/>
            <pc:sldMk cId="2265769151" sldId="313"/>
            <ac:picMk id="4" creationId="{40C89523-2194-3AA3-45D0-86949A96E05B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5:36:53.685" v="65" actId="14100"/>
          <ac:picMkLst>
            <pc:docMk/>
            <pc:sldMk cId="2265769151" sldId="313"/>
            <ac:picMk id="5" creationId="{1838E7F9-BDA9-0694-F5DD-87C11AD5E244}"/>
          </ac:picMkLst>
        </pc:picChg>
      </pc:sldChg>
      <pc:sldChg chg="addSp delSp modSp add del replId">
        <pc:chgData name="Salvador Arenas-Castro" userId="S::b62arcas@uco.es::cbbe4c55-aa63-4a11-b12a-232a8b1ddf3e" providerId="AD" clId="Web-{A072A9F3-633A-A11B-B032-90DF3ED83386}" dt="2023-05-03T15:49:50.072" v="82"/>
        <pc:sldMkLst>
          <pc:docMk/>
          <pc:sldMk cId="2926437096" sldId="314"/>
        </pc:sldMkLst>
        <pc:spChg chg="del">
          <ac:chgData name="Salvador Arenas-Castro" userId="S::b62arcas@uco.es::cbbe4c55-aa63-4a11-b12a-232a8b1ddf3e" providerId="AD" clId="Web-{A072A9F3-633A-A11B-B032-90DF3ED83386}" dt="2023-05-03T15:47:33.005" v="67"/>
          <ac:spMkLst>
            <pc:docMk/>
            <pc:sldMk cId="2926437096" sldId="314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47:37.849" v="69"/>
          <ac:spMkLst>
            <pc:docMk/>
            <pc:sldMk cId="2926437096" sldId="314"/>
            <ac:spMk id="3" creationId="{1B1ECE60-C588-FA19-051F-4BFD2D00A4D5}"/>
          </ac:spMkLst>
        </pc:spChg>
        <pc:picChg chg="add del mod">
          <ac:chgData name="Salvador Arenas-Castro" userId="S::b62arcas@uco.es::cbbe4c55-aa63-4a11-b12a-232a8b1ddf3e" providerId="AD" clId="Web-{A072A9F3-633A-A11B-B032-90DF3ED83386}" dt="2023-05-03T15:48:27.398" v="75"/>
          <ac:picMkLst>
            <pc:docMk/>
            <pc:sldMk cId="2926437096" sldId="314"/>
            <ac:picMk id="4" creationId="{7C32FA5D-AE8A-81A4-780A-A472E8108B9D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48:45.758" v="77"/>
          <ac:picMkLst>
            <pc:docMk/>
            <pc:sldMk cId="2926437096" sldId="314"/>
            <ac:picMk id="5" creationId="{9B780410-4AEA-2456-FBCC-E753424B8D51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49:42.478" v="81"/>
          <ac:picMkLst>
            <pc:docMk/>
            <pc:sldMk cId="2926437096" sldId="314"/>
            <ac:picMk id="6" creationId="{B4C5B957-A92B-6CBA-31DC-EA40AD0C2CB7}"/>
          </ac:picMkLst>
        </pc:picChg>
      </pc:sldChg>
      <pc:sldChg chg="add replId">
        <pc:chgData name="Salvador Arenas-Castro" userId="S::b62arcas@uco.es::cbbe4c55-aa63-4a11-b12a-232a8b1ddf3e" providerId="AD" clId="Web-{A072A9F3-633A-A11B-B032-90DF3ED83386}" dt="2023-05-03T15:37:13.811" v="66"/>
        <pc:sldMkLst>
          <pc:docMk/>
          <pc:sldMk cId="3583933377" sldId="315"/>
        </pc:sldMkLst>
      </pc:sldChg>
      <pc:sldChg chg="addSp delSp modSp add replId">
        <pc:chgData name="Salvador Arenas-Castro" userId="S::b62arcas@uco.es::cbbe4c55-aa63-4a11-b12a-232a8b1ddf3e" providerId="AD" clId="Web-{A072A9F3-633A-A11B-B032-90DF3ED83386}" dt="2023-05-03T16:06:38.765" v="234" actId="1076"/>
        <pc:sldMkLst>
          <pc:docMk/>
          <pc:sldMk cId="1022514644" sldId="316"/>
        </pc:sldMkLst>
        <pc:spChg chg="mod">
          <ac:chgData name="Salvador Arenas-Castro" userId="S::b62arcas@uco.es::cbbe4c55-aa63-4a11-b12a-232a8b1ddf3e" providerId="AD" clId="Web-{A072A9F3-633A-A11B-B032-90DF3ED83386}" dt="2023-05-03T16:06:38.765" v="234" actId="1076"/>
          <ac:spMkLst>
            <pc:docMk/>
            <pc:sldMk cId="1022514644" sldId="316"/>
            <ac:spMk id="2" creationId="{06214D53-B726-ADCD-3FB8-0CADA3A7FC35}"/>
          </ac:spMkLst>
        </pc:spChg>
        <pc:spChg chg="del">
          <ac:chgData name="Salvador Arenas-Castro" userId="S::b62arcas@uco.es::cbbe4c55-aa63-4a11-b12a-232a8b1ddf3e" providerId="AD" clId="Web-{A072A9F3-633A-A11B-B032-90DF3ED83386}" dt="2023-05-03T15:50:17.292" v="84"/>
          <ac:spMkLst>
            <pc:docMk/>
            <pc:sldMk cId="1022514644" sldId="316"/>
            <ac:spMk id="3" creationId="{1B1ECE60-C588-FA19-051F-4BFD2D00A4D5}"/>
          </ac:spMkLst>
        </pc:spChg>
        <pc:picChg chg="add del mod">
          <ac:chgData name="Salvador Arenas-Castro" userId="S::b62arcas@uco.es::cbbe4c55-aa63-4a11-b12a-232a8b1ddf3e" providerId="AD" clId="Web-{A072A9F3-633A-A11B-B032-90DF3ED83386}" dt="2023-05-03T15:50:41.356" v="88"/>
          <ac:picMkLst>
            <pc:docMk/>
            <pc:sldMk cId="1022514644" sldId="316"/>
            <ac:picMk id="4" creationId="{8685C37B-BF7F-FA47-4BE0-6F5EA3F58073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5:51:33.592" v="100" actId="1076"/>
          <ac:picMkLst>
            <pc:docMk/>
            <pc:sldMk cId="1022514644" sldId="316"/>
            <ac:picMk id="5" creationId="{4FB68A5D-5CA0-01B6-2B7E-62B7C41DFBB3}"/>
          </ac:picMkLst>
        </pc:picChg>
      </pc:sldChg>
      <pc:sldChg chg="add del">
        <pc:chgData name="Salvador Arenas-Castro" userId="S::b62arcas@uco.es::cbbe4c55-aa63-4a11-b12a-232a8b1ddf3e" providerId="AD" clId="Web-{A072A9F3-633A-A11B-B032-90DF3ED83386}" dt="2023-05-03T15:49:23.884" v="79"/>
        <pc:sldMkLst>
          <pc:docMk/>
          <pc:sldMk cId="3833813893" sldId="316"/>
        </pc:sldMkLst>
      </pc:sldChg>
      <pc:sldChg chg="addSp delSp modSp add ord replId">
        <pc:chgData name="Salvador Arenas-Castro" userId="S::b62arcas@uco.es::cbbe4c55-aa63-4a11-b12a-232a8b1ddf3e" providerId="AD" clId="Web-{A072A9F3-633A-A11B-B032-90DF3ED83386}" dt="2023-05-03T16:05:56.842" v="221"/>
        <pc:sldMkLst>
          <pc:docMk/>
          <pc:sldMk cId="2628971996" sldId="317"/>
        </pc:sldMkLst>
        <pc:spChg chg="mod">
          <ac:chgData name="Salvador Arenas-Castro" userId="S::b62arcas@uco.es::cbbe4c55-aa63-4a11-b12a-232a8b1ddf3e" providerId="AD" clId="Web-{A072A9F3-633A-A11B-B032-90DF3ED83386}" dt="2023-05-03T16:01:32.441" v="183" actId="1076"/>
          <ac:spMkLst>
            <pc:docMk/>
            <pc:sldMk cId="2628971996" sldId="317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52:05.843" v="107"/>
          <ac:spMkLst>
            <pc:docMk/>
            <pc:sldMk cId="2628971996" sldId="317"/>
            <ac:spMk id="3" creationId="{1B1ECE60-C588-FA19-051F-4BFD2D00A4D5}"/>
          </ac:spMkLst>
        </pc:spChg>
        <pc:grpChg chg="add mod">
          <ac:chgData name="Salvador Arenas-Castro" userId="S::b62arcas@uco.es::cbbe4c55-aa63-4a11-b12a-232a8b1ddf3e" providerId="AD" clId="Web-{A072A9F3-633A-A11B-B032-90DF3ED83386}" dt="2023-05-03T16:04:26.932" v="220" actId="1076"/>
          <ac:grpSpMkLst>
            <pc:docMk/>
            <pc:sldMk cId="2628971996" sldId="317"/>
            <ac:grpSpMk id="11" creationId="{7A50ECEF-E9D4-76DA-51D6-2EED89E03A6C}"/>
          </ac:grpSpMkLst>
        </pc:grpChg>
        <pc:grpChg chg="add mod">
          <ac:chgData name="Salvador Arenas-Castro" userId="S::b62arcas@uco.es::cbbe4c55-aa63-4a11-b12a-232a8b1ddf3e" providerId="AD" clId="Web-{A072A9F3-633A-A11B-B032-90DF3ED83386}" dt="2023-05-03T16:04:22.666" v="219" actId="1076"/>
          <ac:grpSpMkLst>
            <pc:docMk/>
            <pc:sldMk cId="2628971996" sldId="317"/>
            <ac:grpSpMk id="12" creationId="{DBFB3769-1E1A-2777-5B8C-05E6145F6212}"/>
          </ac:grpSpMkLst>
        </pc:grpChg>
        <pc:picChg chg="add del mod">
          <ac:chgData name="Salvador Arenas-Castro" userId="S::b62arcas@uco.es::cbbe4c55-aa63-4a11-b12a-232a8b1ddf3e" providerId="AD" clId="Web-{A072A9F3-633A-A11B-B032-90DF3ED83386}" dt="2023-05-03T15:54:22.488" v="109"/>
          <ac:picMkLst>
            <pc:docMk/>
            <pc:sldMk cId="2628971996" sldId="317"/>
            <ac:picMk id="4" creationId="{81A38A83-00A7-7E5C-E406-08206F1DF0FB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54:48.302" v="111"/>
          <ac:picMkLst>
            <pc:docMk/>
            <pc:sldMk cId="2628971996" sldId="317"/>
            <ac:picMk id="5" creationId="{F18B27ED-DF40-6101-9B9F-A38E29777D19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3:41.055" v="211" actId="14100"/>
          <ac:picMkLst>
            <pc:docMk/>
            <pc:sldMk cId="2628971996" sldId="317"/>
            <ac:picMk id="6" creationId="{01141C9A-2EB6-1276-70B4-1C17F04E40AA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59:42.719" v="117"/>
          <ac:picMkLst>
            <pc:docMk/>
            <pc:sldMk cId="2628971996" sldId="317"/>
            <ac:picMk id="7" creationId="{257B11D0-89EC-1E2E-AD4B-601AF240D561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4:14.916" v="217" actId="1076"/>
          <ac:picMkLst>
            <pc:docMk/>
            <pc:sldMk cId="2628971996" sldId="317"/>
            <ac:picMk id="8" creationId="{34C84F16-2062-BA02-0E1B-16699261636A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3:47.103" v="212" actId="1076"/>
          <ac:picMkLst>
            <pc:docMk/>
            <pc:sldMk cId="2628971996" sldId="317"/>
            <ac:picMk id="9" creationId="{E4A28590-2DFD-52DC-C9C4-16B1949DA1A7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4:01.025" v="214" actId="14100"/>
          <ac:picMkLst>
            <pc:docMk/>
            <pc:sldMk cId="2628971996" sldId="317"/>
            <ac:picMk id="10" creationId="{BB390ADE-F5B3-12B8-A297-D27A832A1142}"/>
          </ac:picMkLst>
        </pc:picChg>
      </pc:sldChg>
      <pc:sldMasterChg chg="add addSldLayout">
        <pc:chgData name="Salvador Arenas-Castro" userId="S::b62arcas@uco.es::cbbe4c55-aa63-4a11-b12a-232a8b1ddf3e" providerId="AD" clId="Web-{A072A9F3-633A-A11B-B032-90DF3ED83386}" dt="2023-05-03T15:49:01.868" v="78"/>
        <pc:sldMasterMkLst>
          <pc:docMk/>
          <pc:sldMasterMk cId="2082462741" sldId="2147483660"/>
        </pc:sldMasterMkLst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074788643" sldId="2147483661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717446206" sldId="2147483662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2951715914" sldId="2147483663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635664094" sldId="2147483664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810399577" sldId="2147483665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624977859" sldId="2147483666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1438354308" sldId="2147483667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832324280" sldId="2147483668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4060233762" sldId="2147483669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400655591" sldId="2147483670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894774773" sldId="2147483671"/>
          </pc:sldLayoutMkLst>
        </pc:sldLayoutChg>
      </pc:sldMasterChg>
      <pc:sldMasterChg chg="replId">
        <pc:chgData name="Salvador Arenas-Castro" userId="S::b62arcas@uco.es::cbbe4c55-aa63-4a11-b12a-232a8b1ddf3e" providerId="AD" clId="Web-{A072A9F3-633A-A11B-B032-90DF3ED83386}" dt="2023-05-03T15:49:01.868" v="78"/>
        <pc:sldMasterMkLst>
          <pc:docMk/>
          <pc:sldMasterMk cId="0" sldId="2147484236"/>
        </pc:sldMasterMkLst>
      </pc:sldMasterChg>
    </pc:docChg>
  </pc:docChgLst>
  <pc:docChgLst>
    <pc:chgData name="Francisco Javier Bonet García" userId="c67cd2f5-7354-47bd-a51e-00312a09adde" providerId="ADAL" clId="{D282AF0C-D79C-184E-81C3-CA42EEE30D0D}"/>
    <pc:docChg chg="custSel addSld modSld">
      <pc:chgData name="Francisco Javier Bonet García" userId="c67cd2f5-7354-47bd-a51e-00312a09adde" providerId="ADAL" clId="{D282AF0C-D79C-184E-81C3-CA42EEE30D0D}" dt="2024-01-11T08:08:26.993" v="481" actId="164"/>
      <pc:docMkLst>
        <pc:docMk/>
      </pc:docMkLst>
      <pc:sldChg chg="addSp delSp modSp mod">
        <pc:chgData name="Francisco Javier Bonet García" userId="c67cd2f5-7354-47bd-a51e-00312a09adde" providerId="ADAL" clId="{D282AF0C-D79C-184E-81C3-CA42EEE30D0D}" dt="2024-01-11T06:56:37.539" v="272" actId="1076"/>
        <pc:sldMkLst>
          <pc:docMk/>
          <pc:sldMk cId="0" sldId="306"/>
        </pc:sldMkLst>
        <pc:spChg chg="add mod">
          <ac:chgData name="Francisco Javier Bonet García" userId="c67cd2f5-7354-47bd-a51e-00312a09adde" providerId="ADAL" clId="{D282AF0C-D79C-184E-81C3-CA42EEE30D0D}" dt="2024-01-11T06:55:13.870" v="20" actId="255"/>
          <ac:spMkLst>
            <pc:docMk/>
            <pc:sldMk cId="0" sldId="306"/>
            <ac:spMk id="2" creationId="{80304A7C-BF08-6E29-DEE8-CDF50B455586}"/>
          </ac:spMkLst>
        </pc:spChg>
        <pc:spChg chg="add mod">
          <ac:chgData name="Francisco Javier Bonet García" userId="c67cd2f5-7354-47bd-a51e-00312a09adde" providerId="ADAL" clId="{D282AF0C-D79C-184E-81C3-CA42EEE30D0D}" dt="2024-01-11T06:56:37.539" v="272" actId="1076"/>
          <ac:spMkLst>
            <pc:docMk/>
            <pc:sldMk cId="0" sldId="306"/>
            <ac:spMk id="4" creationId="{6ED36AED-888E-E889-B4A0-45DDDDE936D9}"/>
          </ac:spMkLst>
        </pc:spChg>
        <pc:picChg chg="del">
          <ac:chgData name="Francisco Javier Bonet García" userId="c67cd2f5-7354-47bd-a51e-00312a09adde" providerId="ADAL" clId="{D282AF0C-D79C-184E-81C3-CA42EEE30D0D}" dt="2024-01-11T06:54:47.471" v="0" actId="478"/>
          <ac:picMkLst>
            <pc:docMk/>
            <pc:sldMk cId="0" sldId="306"/>
            <ac:picMk id="3" creationId="{11333787-63F1-7AF0-55F6-AE9FBD665CC4}"/>
          </ac:picMkLst>
        </pc:picChg>
      </pc:sldChg>
      <pc:sldChg chg="addSp delSp modSp new mod">
        <pc:chgData name="Francisco Javier Bonet García" userId="c67cd2f5-7354-47bd-a51e-00312a09adde" providerId="ADAL" clId="{D282AF0C-D79C-184E-81C3-CA42EEE30D0D}" dt="2024-01-11T08:08:26.993" v="481" actId="164"/>
        <pc:sldMkLst>
          <pc:docMk/>
          <pc:sldMk cId="688552956" sldId="319"/>
        </pc:sldMkLst>
        <pc:spChg chg="add mod">
          <ac:chgData name="Francisco Javier Bonet García" userId="c67cd2f5-7354-47bd-a51e-00312a09adde" providerId="ADAL" clId="{D282AF0C-D79C-184E-81C3-CA42EEE30D0D}" dt="2024-01-11T07:01:27.904" v="349" actId="1076"/>
          <ac:spMkLst>
            <pc:docMk/>
            <pc:sldMk cId="688552956" sldId="319"/>
            <ac:spMk id="2" creationId="{CAB527BC-707D-B020-660E-4E0CAF6657F4}"/>
          </ac:spMkLst>
        </pc:spChg>
        <pc:spChg chg="add mod">
          <ac:chgData name="Francisco Javier Bonet García" userId="c67cd2f5-7354-47bd-a51e-00312a09adde" providerId="ADAL" clId="{D282AF0C-D79C-184E-81C3-CA42EEE30D0D}" dt="2024-01-11T07:01:34.886" v="350" actId="1076"/>
          <ac:spMkLst>
            <pc:docMk/>
            <pc:sldMk cId="688552956" sldId="319"/>
            <ac:spMk id="3" creationId="{D21378A2-2B53-4ED0-5517-F01B5673D00C}"/>
          </ac:spMkLst>
        </pc:spChg>
        <pc:spChg chg="add mod">
          <ac:chgData name="Francisco Javier Bonet García" userId="c67cd2f5-7354-47bd-a51e-00312a09adde" providerId="ADAL" clId="{D282AF0C-D79C-184E-81C3-CA42EEE30D0D}" dt="2024-01-11T07:05:47.951" v="404" actId="1076"/>
          <ac:spMkLst>
            <pc:docMk/>
            <pc:sldMk cId="688552956" sldId="319"/>
            <ac:spMk id="4" creationId="{3A88C874-B447-1B51-303A-4BADAF293386}"/>
          </ac:spMkLst>
        </pc:spChg>
        <pc:spChg chg="add del mod">
          <ac:chgData name="Francisco Javier Bonet García" userId="c67cd2f5-7354-47bd-a51e-00312a09adde" providerId="ADAL" clId="{D282AF0C-D79C-184E-81C3-CA42EEE30D0D}" dt="2024-01-11T08:03:37.615" v="406" actId="767"/>
          <ac:spMkLst>
            <pc:docMk/>
            <pc:sldMk cId="688552956" sldId="319"/>
            <ac:spMk id="5" creationId="{FFD2B8B6-6940-0FE8-8C4B-161402E73D5A}"/>
          </ac:spMkLst>
        </pc:spChg>
        <pc:spChg chg="add del">
          <ac:chgData name="Francisco Javier Bonet García" userId="c67cd2f5-7354-47bd-a51e-00312a09adde" providerId="ADAL" clId="{D282AF0C-D79C-184E-81C3-CA42EEE30D0D}" dt="2024-01-11T08:03:54.096" v="408"/>
          <ac:spMkLst>
            <pc:docMk/>
            <pc:sldMk cId="688552956" sldId="319"/>
            <ac:spMk id="6" creationId="{BD0AAB4C-DFE8-F358-993E-28E47B0EA970}"/>
          </ac:spMkLst>
        </pc:spChg>
        <pc:spChg chg="add del">
          <ac:chgData name="Francisco Javier Bonet García" userId="c67cd2f5-7354-47bd-a51e-00312a09adde" providerId="ADAL" clId="{D282AF0C-D79C-184E-81C3-CA42EEE30D0D}" dt="2024-01-11T08:03:57.311" v="410"/>
          <ac:spMkLst>
            <pc:docMk/>
            <pc:sldMk cId="688552956" sldId="319"/>
            <ac:spMk id="7" creationId="{00622BE3-4C60-3ABB-B0BC-D3921BE79C97}"/>
          </ac:spMkLst>
        </pc:spChg>
        <pc:spChg chg="add mod">
          <ac:chgData name="Francisco Javier Bonet García" userId="c67cd2f5-7354-47bd-a51e-00312a09adde" providerId="ADAL" clId="{D282AF0C-D79C-184E-81C3-CA42EEE30D0D}" dt="2024-01-11T08:08:21.476" v="480" actId="1076"/>
          <ac:spMkLst>
            <pc:docMk/>
            <pc:sldMk cId="688552956" sldId="319"/>
            <ac:spMk id="9" creationId="{A0C5059B-23B1-DE0B-D63E-FE28A85CB6C0}"/>
          </ac:spMkLst>
        </pc:spChg>
        <pc:grpChg chg="add">
          <ac:chgData name="Francisco Javier Bonet García" userId="c67cd2f5-7354-47bd-a51e-00312a09adde" providerId="ADAL" clId="{D282AF0C-D79C-184E-81C3-CA42EEE30D0D}" dt="2024-01-11T08:08:26.993" v="481" actId="164"/>
          <ac:grpSpMkLst>
            <pc:docMk/>
            <pc:sldMk cId="688552956" sldId="319"/>
            <ac:grpSpMk id="10" creationId="{CC1B6BB1-5146-AA6E-278B-80FCE6382A8A}"/>
          </ac:grpSpMkLst>
        </pc:grpChg>
        <pc:picChg chg="add mod">
          <ac:chgData name="Francisco Javier Bonet García" userId="c67cd2f5-7354-47bd-a51e-00312a09adde" providerId="ADAL" clId="{D282AF0C-D79C-184E-81C3-CA42EEE30D0D}" dt="2024-01-11T08:07:59.640" v="421" actId="1076"/>
          <ac:picMkLst>
            <pc:docMk/>
            <pc:sldMk cId="688552956" sldId="319"/>
            <ac:picMk id="8" creationId="{71C65297-00CB-3404-6A28-EBE957A3EF4F}"/>
          </ac:picMkLst>
        </pc:picChg>
        <pc:picChg chg="add del mod">
          <ac:chgData name="Francisco Javier Bonet García" userId="c67cd2f5-7354-47bd-a51e-00312a09adde" providerId="ADAL" clId="{D282AF0C-D79C-184E-81C3-CA42EEE30D0D}" dt="2024-01-11T08:05:01.244" v="419" actId="478"/>
          <ac:picMkLst>
            <pc:docMk/>
            <pc:sldMk cId="688552956" sldId="319"/>
            <ac:picMk id="1030" creationId="{4AA23B02-95DB-D1C5-FB97-6C013FB7E6CD}"/>
          </ac:picMkLst>
        </pc:picChg>
      </pc:sldChg>
    </pc:docChg>
  </pc:docChgLst>
  <pc:docChgLst>
    <pc:chgData name="Francisco Javier Bonet García" userId="c67cd2f5-7354-47bd-a51e-00312a09adde" providerId="ADAL" clId="{2C4FE5AB-98E1-4D4E-A343-E8D2746D83DC}"/>
    <pc:docChg chg="custSel addSld delSld modSld">
      <pc:chgData name="Francisco Javier Bonet García" userId="c67cd2f5-7354-47bd-a51e-00312a09adde" providerId="ADAL" clId="{2C4FE5AB-98E1-4D4E-A343-E8D2746D83DC}" dt="2023-05-05T18:43:24.641" v="69" actId="255"/>
      <pc:docMkLst>
        <pc:docMk/>
      </pc:docMkLst>
      <pc:sldChg chg="addSp delSp modSp mod">
        <pc:chgData name="Francisco Javier Bonet García" userId="c67cd2f5-7354-47bd-a51e-00312a09adde" providerId="ADAL" clId="{2C4FE5AB-98E1-4D4E-A343-E8D2746D83DC}" dt="2023-05-05T18:43:24.641" v="69" actId="255"/>
        <pc:sldMkLst>
          <pc:docMk/>
          <pc:sldMk cId="0" sldId="303"/>
        </pc:sldMkLst>
        <pc:spChg chg="del">
          <ac:chgData name="Francisco Javier Bonet García" userId="c67cd2f5-7354-47bd-a51e-00312a09adde" providerId="ADAL" clId="{2C4FE5AB-98E1-4D4E-A343-E8D2746D83DC}" dt="2023-05-04T14:58:06.567" v="30" actId="478"/>
          <ac:spMkLst>
            <pc:docMk/>
            <pc:sldMk cId="0" sldId="303"/>
            <ac:spMk id="2" creationId="{5C60FFCD-A316-E72D-BC4C-E8E17873B1EC}"/>
          </ac:spMkLst>
        </pc:spChg>
        <pc:spChg chg="add mod">
          <ac:chgData name="Francisco Javier Bonet García" userId="c67cd2f5-7354-47bd-a51e-00312a09adde" providerId="ADAL" clId="{2C4FE5AB-98E1-4D4E-A343-E8D2746D83DC}" dt="2023-05-05T18:42:33.965" v="56" actId="1076"/>
          <ac:spMkLst>
            <pc:docMk/>
            <pc:sldMk cId="0" sldId="303"/>
            <ac:spMk id="3" creationId="{C7BE2308-9102-1FD6-FFE6-BCADF5E137D6}"/>
          </ac:spMkLst>
        </pc:spChg>
        <pc:spChg chg="mod">
          <ac:chgData name="Francisco Javier Bonet García" userId="c67cd2f5-7354-47bd-a51e-00312a09adde" providerId="ADAL" clId="{2C4FE5AB-98E1-4D4E-A343-E8D2746D83DC}" dt="2023-05-05T18:42:39.758" v="68" actId="20577"/>
          <ac:spMkLst>
            <pc:docMk/>
            <pc:sldMk cId="0" sldId="303"/>
            <ac:spMk id="4" creationId="{FCA1A613-6BE4-D258-7A7E-DF727085D434}"/>
          </ac:spMkLst>
        </pc:spChg>
        <pc:spChg chg="add mod">
          <ac:chgData name="Francisco Javier Bonet García" userId="c67cd2f5-7354-47bd-a51e-00312a09adde" providerId="ADAL" clId="{2C4FE5AB-98E1-4D4E-A343-E8D2746D83DC}" dt="2023-05-05T18:43:24.641" v="69" actId="255"/>
          <ac:spMkLst>
            <pc:docMk/>
            <pc:sldMk cId="0" sldId="303"/>
            <ac:spMk id="5" creationId="{865EB1E6-E22E-48BC-4C35-997ADFCEF5E4}"/>
          </ac:spMkLst>
        </pc:spChg>
        <pc:spChg chg="add mod">
          <ac:chgData name="Francisco Javier Bonet García" userId="c67cd2f5-7354-47bd-a51e-00312a09adde" providerId="ADAL" clId="{2C4FE5AB-98E1-4D4E-A343-E8D2746D83DC}" dt="2023-05-05T18:42:33.965" v="56" actId="1076"/>
          <ac:spMkLst>
            <pc:docMk/>
            <pc:sldMk cId="0" sldId="303"/>
            <ac:spMk id="6" creationId="{551CF5BE-913C-3E4F-1194-89935CB60DEE}"/>
          </ac:spMkLst>
        </pc:spChg>
      </pc:sldChg>
      <pc:sldChg chg="del">
        <pc:chgData name="Francisco Javier Bonet García" userId="c67cd2f5-7354-47bd-a51e-00312a09adde" providerId="ADAL" clId="{2C4FE5AB-98E1-4D4E-A343-E8D2746D83DC}" dt="2023-05-05T18:42:06.574" v="55" actId="2696"/>
        <pc:sldMkLst>
          <pc:docMk/>
          <pc:sldMk cId="3583933377" sldId="315"/>
        </pc:sldMkLst>
      </pc:sldChg>
      <pc:sldChg chg="add del">
        <pc:chgData name="Francisco Javier Bonet García" userId="c67cd2f5-7354-47bd-a51e-00312a09adde" providerId="ADAL" clId="{2C4FE5AB-98E1-4D4E-A343-E8D2746D83DC}" dt="2023-05-04T14:57:34.843" v="2"/>
        <pc:sldMkLst>
          <pc:docMk/>
          <pc:sldMk cId="0" sldId="318"/>
        </pc:sldMkLst>
      </pc:sldChg>
    </pc:docChg>
  </pc:docChgLst>
  <pc:docChgLst>
    <pc:chgData name="Francisco Javier Bonet García" userId="c67cd2f5-7354-47bd-a51e-00312a09adde" providerId="ADAL" clId="{4F34EE19-AE98-BA46-89B3-51C4A9A3BDEB}"/>
    <pc:docChg chg="undo custSel addSld modSld">
      <pc:chgData name="Francisco Javier Bonet García" userId="c67cd2f5-7354-47bd-a51e-00312a09adde" providerId="ADAL" clId="{4F34EE19-AE98-BA46-89B3-51C4A9A3BDEB}" dt="2024-02-15T12:18:27.015" v="282" actId="20577"/>
      <pc:docMkLst>
        <pc:docMk/>
      </pc:docMkLst>
      <pc:sldChg chg="addSp delSp modSp mod">
        <pc:chgData name="Francisco Javier Bonet García" userId="c67cd2f5-7354-47bd-a51e-00312a09adde" providerId="ADAL" clId="{4F34EE19-AE98-BA46-89B3-51C4A9A3BDEB}" dt="2024-02-15T07:23:37.672" v="78" actId="1076"/>
        <pc:sldMkLst>
          <pc:docMk/>
          <pc:sldMk cId="0" sldId="303"/>
        </pc:sldMkLst>
        <pc:spChg chg="mod">
          <ac:chgData name="Francisco Javier Bonet García" userId="c67cd2f5-7354-47bd-a51e-00312a09adde" providerId="ADAL" clId="{4F34EE19-AE98-BA46-89B3-51C4A9A3BDEB}" dt="2024-02-15T07:23:29.855" v="77" actId="1076"/>
          <ac:spMkLst>
            <pc:docMk/>
            <pc:sldMk cId="0" sldId="303"/>
            <ac:spMk id="3" creationId="{C7BE2308-9102-1FD6-FFE6-BCADF5E137D6}"/>
          </ac:spMkLst>
        </pc:spChg>
        <pc:spChg chg="mod">
          <ac:chgData name="Francisco Javier Bonet García" userId="c67cd2f5-7354-47bd-a51e-00312a09adde" providerId="ADAL" clId="{4F34EE19-AE98-BA46-89B3-51C4A9A3BDEB}" dt="2024-02-15T07:23:29.855" v="77" actId="1076"/>
          <ac:spMkLst>
            <pc:docMk/>
            <pc:sldMk cId="0" sldId="303"/>
            <ac:spMk id="4" creationId="{FCA1A613-6BE4-D258-7A7E-DF727085D434}"/>
          </ac:spMkLst>
        </pc:spChg>
        <pc:spChg chg="mod">
          <ac:chgData name="Francisco Javier Bonet García" userId="c67cd2f5-7354-47bd-a51e-00312a09adde" providerId="ADAL" clId="{4F34EE19-AE98-BA46-89B3-51C4A9A3BDEB}" dt="2024-02-15T07:23:29.855" v="77" actId="1076"/>
          <ac:spMkLst>
            <pc:docMk/>
            <pc:sldMk cId="0" sldId="303"/>
            <ac:spMk id="5" creationId="{865EB1E6-E22E-48BC-4C35-997ADFCEF5E4}"/>
          </ac:spMkLst>
        </pc:spChg>
        <pc:spChg chg="mod">
          <ac:chgData name="Francisco Javier Bonet García" userId="c67cd2f5-7354-47bd-a51e-00312a09adde" providerId="ADAL" clId="{4F34EE19-AE98-BA46-89B3-51C4A9A3BDEB}" dt="2024-02-15T07:23:29.855" v="77" actId="1076"/>
          <ac:spMkLst>
            <pc:docMk/>
            <pc:sldMk cId="0" sldId="303"/>
            <ac:spMk id="6" creationId="{551CF5BE-913C-3E4F-1194-89935CB60DEE}"/>
          </ac:spMkLst>
        </pc:spChg>
        <pc:spChg chg="add del mod">
          <ac:chgData name="Francisco Javier Bonet García" userId="c67cd2f5-7354-47bd-a51e-00312a09adde" providerId="ADAL" clId="{4F34EE19-AE98-BA46-89B3-51C4A9A3BDEB}" dt="2024-02-15T07:22:25.508" v="36" actId="478"/>
          <ac:spMkLst>
            <pc:docMk/>
            <pc:sldMk cId="0" sldId="303"/>
            <ac:spMk id="7" creationId="{511BC6F9-485E-048A-567D-594357CC4044}"/>
          </ac:spMkLst>
        </pc:spChg>
        <pc:spChg chg="add mod">
          <ac:chgData name="Francisco Javier Bonet García" userId="c67cd2f5-7354-47bd-a51e-00312a09adde" providerId="ADAL" clId="{4F34EE19-AE98-BA46-89B3-51C4A9A3BDEB}" dt="2024-02-15T07:23:37.672" v="78" actId="1076"/>
          <ac:spMkLst>
            <pc:docMk/>
            <pc:sldMk cId="0" sldId="303"/>
            <ac:spMk id="9" creationId="{149892AD-27C3-5D43-4104-57DDEB425011}"/>
          </ac:spMkLst>
        </pc:spChg>
        <pc:spChg chg="add mod">
          <ac:chgData name="Francisco Javier Bonet García" userId="c67cd2f5-7354-47bd-a51e-00312a09adde" providerId="ADAL" clId="{4F34EE19-AE98-BA46-89B3-51C4A9A3BDEB}" dt="2024-02-15T07:23:37.672" v="78" actId="1076"/>
          <ac:spMkLst>
            <pc:docMk/>
            <pc:sldMk cId="0" sldId="303"/>
            <ac:spMk id="10" creationId="{19511CC6-CDBB-8276-E3DB-90335640006F}"/>
          </ac:spMkLst>
        </pc:spChg>
      </pc:sldChg>
      <pc:sldChg chg="addSp delSp modSp new mod">
        <pc:chgData name="Francisco Javier Bonet García" userId="c67cd2f5-7354-47bd-a51e-00312a09adde" providerId="ADAL" clId="{4F34EE19-AE98-BA46-89B3-51C4A9A3BDEB}" dt="2024-02-15T12:18:27.015" v="282" actId="20577"/>
        <pc:sldMkLst>
          <pc:docMk/>
          <pc:sldMk cId="3975680481" sldId="320"/>
        </pc:sldMkLst>
        <pc:spChg chg="add mod">
          <ac:chgData name="Francisco Javier Bonet García" userId="c67cd2f5-7354-47bd-a51e-00312a09adde" providerId="ADAL" clId="{4F34EE19-AE98-BA46-89B3-51C4A9A3BDEB}" dt="2024-02-15T11:59:50.708" v="157" actId="255"/>
          <ac:spMkLst>
            <pc:docMk/>
            <pc:sldMk cId="3975680481" sldId="320"/>
            <ac:spMk id="2" creationId="{0610066F-8706-B961-1683-D49A97E0EC00}"/>
          </ac:spMkLst>
        </pc:spChg>
        <pc:spChg chg="add mod">
          <ac:chgData name="Francisco Javier Bonet García" userId="c67cd2f5-7354-47bd-a51e-00312a09adde" providerId="ADAL" clId="{4F34EE19-AE98-BA46-89B3-51C4A9A3BDEB}" dt="2024-02-15T12:10:03.126" v="200" actId="1076"/>
          <ac:spMkLst>
            <pc:docMk/>
            <pc:sldMk cId="3975680481" sldId="320"/>
            <ac:spMk id="3" creationId="{9249452C-1A50-C919-8263-A73AD34EC7BE}"/>
          </ac:spMkLst>
        </pc:spChg>
        <pc:spChg chg="add mod">
          <ac:chgData name="Francisco Javier Bonet García" userId="c67cd2f5-7354-47bd-a51e-00312a09adde" providerId="ADAL" clId="{4F34EE19-AE98-BA46-89B3-51C4A9A3BDEB}" dt="2024-02-15T12:02:09.912" v="174" actId="1076"/>
          <ac:spMkLst>
            <pc:docMk/>
            <pc:sldMk cId="3975680481" sldId="320"/>
            <ac:spMk id="4" creationId="{E37B96F4-F403-059A-81B3-A4FD4A26E3EE}"/>
          </ac:spMkLst>
        </pc:spChg>
        <pc:spChg chg="add mod">
          <ac:chgData name="Francisco Javier Bonet García" userId="c67cd2f5-7354-47bd-a51e-00312a09adde" providerId="ADAL" clId="{4F34EE19-AE98-BA46-89B3-51C4A9A3BDEB}" dt="2024-02-15T12:02:21.843" v="175" actId="1076"/>
          <ac:spMkLst>
            <pc:docMk/>
            <pc:sldMk cId="3975680481" sldId="320"/>
            <ac:spMk id="5" creationId="{AFC84F86-4891-204F-4419-86FFE84347EE}"/>
          </ac:spMkLst>
        </pc:spChg>
        <pc:spChg chg="add mod">
          <ac:chgData name="Francisco Javier Bonet García" userId="c67cd2f5-7354-47bd-a51e-00312a09adde" providerId="ADAL" clId="{4F34EE19-AE98-BA46-89B3-51C4A9A3BDEB}" dt="2024-02-15T11:59:50.708" v="157" actId="255"/>
          <ac:spMkLst>
            <pc:docMk/>
            <pc:sldMk cId="3975680481" sldId="320"/>
            <ac:spMk id="6" creationId="{0A82B6C9-38E7-0A70-AF9A-FB1B534CA619}"/>
          </ac:spMkLst>
        </pc:spChg>
        <pc:spChg chg="add mod">
          <ac:chgData name="Francisco Javier Bonet García" userId="c67cd2f5-7354-47bd-a51e-00312a09adde" providerId="ADAL" clId="{4F34EE19-AE98-BA46-89B3-51C4A9A3BDEB}" dt="2024-02-15T12:15:26.201" v="250" actId="20577"/>
          <ac:spMkLst>
            <pc:docMk/>
            <pc:sldMk cId="3975680481" sldId="320"/>
            <ac:spMk id="7" creationId="{84D9B442-6498-F653-C1D4-6EE40B4BCBDF}"/>
          </ac:spMkLst>
        </pc:spChg>
        <pc:spChg chg="add mod">
          <ac:chgData name="Francisco Javier Bonet García" userId="c67cd2f5-7354-47bd-a51e-00312a09adde" providerId="ADAL" clId="{4F34EE19-AE98-BA46-89B3-51C4A9A3BDEB}" dt="2024-02-15T12:10:33.575" v="208" actId="1076"/>
          <ac:spMkLst>
            <pc:docMk/>
            <pc:sldMk cId="3975680481" sldId="320"/>
            <ac:spMk id="8" creationId="{A807AC18-880D-011D-558B-0F5669313CCA}"/>
          </ac:spMkLst>
        </pc:spChg>
        <pc:spChg chg="add mod">
          <ac:chgData name="Francisco Javier Bonet García" userId="c67cd2f5-7354-47bd-a51e-00312a09adde" providerId="ADAL" clId="{4F34EE19-AE98-BA46-89B3-51C4A9A3BDEB}" dt="2024-02-15T12:15:36.599" v="270" actId="20577"/>
          <ac:spMkLst>
            <pc:docMk/>
            <pc:sldMk cId="3975680481" sldId="320"/>
            <ac:spMk id="9" creationId="{71514FAB-E01B-AFA1-FA83-88D81D44ED74}"/>
          </ac:spMkLst>
        </pc:spChg>
        <pc:spChg chg="add mod">
          <ac:chgData name="Francisco Javier Bonet García" userId="c67cd2f5-7354-47bd-a51e-00312a09adde" providerId="ADAL" clId="{4F34EE19-AE98-BA46-89B3-51C4A9A3BDEB}" dt="2024-02-15T12:00:07.822" v="158" actId="571"/>
          <ac:spMkLst>
            <pc:docMk/>
            <pc:sldMk cId="3975680481" sldId="320"/>
            <ac:spMk id="10" creationId="{D04A2703-8A3F-6F74-EF7C-31100D89C65F}"/>
          </ac:spMkLst>
        </pc:spChg>
        <pc:spChg chg="add mod">
          <ac:chgData name="Francisco Javier Bonet García" userId="c67cd2f5-7354-47bd-a51e-00312a09adde" providerId="ADAL" clId="{4F34EE19-AE98-BA46-89B3-51C4A9A3BDEB}" dt="2024-02-15T12:00:12.658" v="169" actId="20577"/>
          <ac:spMkLst>
            <pc:docMk/>
            <pc:sldMk cId="3975680481" sldId="320"/>
            <ac:spMk id="11" creationId="{A0CAA288-0177-B7C0-2C49-7BE17EECF1A7}"/>
          </ac:spMkLst>
        </pc:spChg>
        <pc:spChg chg="add mod">
          <ac:chgData name="Francisco Javier Bonet García" userId="c67cd2f5-7354-47bd-a51e-00312a09adde" providerId="ADAL" clId="{4F34EE19-AE98-BA46-89B3-51C4A9A3BDEB}" dt="2024-02-15T12:02:05.885" v="172" actId="571"/>
          <ac:spMkLst>
            <pc:docMk/>
            <pc:sldMk cId="3975680481" sldId="320"/>
            <ac:spMk id="13" creationId="{287089D2-C642-5F73-F7FC-24A5D08828B8}"/>
          </ac:spMkLst>
        </pc:spChg>
        <pc:spChg chg="add mod">
          <ac:chgData name="Francisco Javier Bonet García" userId="c67cd2f5-7354-47bd-a51e-00312a09adde" providerId="ADAL" clId="{4F34EE19-AE98-BA46-89B3-51C4A9A3BDEB}" dt="2024-02-15T12:02:05.885" v="172" actId="571"/>
          <ac:spMkLst>
            <pc:docMk/>
            <pc:sldMk cId="3975680481" sldId="320"/>
            <ac:spMk id="14" creationId="{56A9989B-657C-0047-35A0-38D62DBE9037}"/>
          </ac:spMkLst>
        </pc:spChg>
        <pc:spChg chg="add mod">
          <ac:chgData name="Francisco Javier Bonet García" userId="c67cd2f5-7354-47bd-a51e-00312a09adde" providerId="ADAL" clId="{4F34EE19-AE98-BA46-89B3-51C4A9A3BDEB}" dt="2024-02-15T12:02:28.711" v="176" actId="571"/>
          <ac:spMkLst>
            <pc:docMk/>
            <pc:sldMk cId="3975680481" sldId="320"/>
            <ac:spMk id="15" creationId="{A27FBB73-D494-D428-DA5B-7269E6070522}"/>
          </ac:spMkLst>
        </pc:spChg>
        <pc:spChg chg="add mod">
          <ac:chgData name="Francisco Javier Bonet García" userId="c67cd2f5-7354-47bd-a51e-00312a09adde" providerId="ADAL" clId="{4F34EE19-AE98-BA46-89B3-51C4A9A3BDEB}" dt="2024-02-15T12:02:33.870" v="199" actId="20577"/>
          <ac:spMkLst>
            <pc:docMk/>
            <pc:sldMk cId="3975680481" sldId="320"/>
            <ac:spMk id="16" creationId="{D5554413-8785-085F-DFFB-BA8BA0255A95}"/>
          </ac:spMkLst>
        </pc:spChg>
        <pc:spChg chg="add mod">
          <ac:chgData name="Francisco Javier Bonet García" userId="c67cd2f5-7354-47bd-a51e-00312a09adde" providerId="ADAL" clId="{4F34EE19-AE98-BA46-89B3-51C4A9A3BDEB}" dt="2024-02-15T12:10:09.128" v="201" actId="571"/>
          <ac:spMkLst>
            <pc:docMk/>
            <pc:sldMk cId="3975680481" sldId="320"/>
            <ac:spMk id="17" creationId="{7FB7C52E-1350-0F81-E49D-7F01DB0A69EC}"/>
          </ac:spMkLst>
        </pc:spChg>
        <pc:spChg chg="add mod">
          <ac:chgData name="Francisco Javier Bonet García" userId="c67cd2f5-7354-47bd-a51e-00312a09adde" providerId="ADAL" clId="{4F34EE19-AE98-BA46-89B3-51C4A9A3BDEB}" dt="2024-02-15T12:10:19.437" v="207" actId="20577"/>
          <ac:spMkLst>
            <pc:docMk/>
            <pc:sldMk cId="3975680481" sldId="320"/>
            <ac:spMk id="18" creationId="{7F4232DD-99DD-1CBB-6990-113C19A5C239}"/>
          </ac:spMkLst>
        </pc:spChg>
        <pc:spChg chg="add mod">
          <ac:chgData name="Francisco Javier Bonet García" userId="c67cd2f5-7354-47bd-a51e-00312a09adde" providerId="ADAL" clId="{4F34EE19-AE98-BA46-89B3-51C4A9A3BDEB}" dt="2024-02-15T12:12:30.081" v="241" actId="571"/>
          <ac:spMkLst>
            <pc:docMk/>
            <pc:sldMk cId="3975680481" sldId="320"/>
            <ac:spMk id="19" creationId="{D7C0CD49-4567-C193-F5E0-29E438FD5FD1}"/>
          </ac:spMkLst>
        </pc:spChg>
        <pc:spChg chg="add mod">
          <ac:chgData name="Francisco Javier Bonet García" userId="c67cd2f5-7354-47bd-a51e-00312a09adde" providerId="ADAL" clId="{4F34EE19-AE98-BA46-89B3-51C4A9A3BDEB}" dt="2024-02-15T12:15:31.041" v="260" actId="20577"/>
          <ac:spMkLst>
            <pc:docMk/>
            <pc:sldMk cId="3975680481" sldId="320"/>
            <ac:spMk id="20" creationId="{42CCCDEB-6492-C7AC-A34F-2C37A0310F9A}"/>
          </ac:spMkLst>
        </pc:spChg>
        <pc:spChg chg="add mod">
          <ac:chgData name="Francisco Javier Bonet García" userId="c67cd2f5-7354-47bd-a51e-00312a09adde" providerId="ADAL" clId="{4F34EE19-AE98-BA46-89B3-51C4A9A3BDEB}" dt="2024-02-15T12:18:24.245" v="271" actId="571"/>
          <ac:spMkLst>
            <pc:docMk/>
            <pc:sldMk cId="3975680481" sldId="320"/>
            <ac:spMk id="21" creationId="{1CC2C963-8805-58F8-E068-3B3A451A89BA}"/>
          </ac:spMkLst>
        </pc:spChg>
        <pc:spChg chg="add mod">
          <ac:chgData name="Francisco Javier Bonet García" userId="c67cd2f5-7354-47bd-a51e-00312a09adde" providerId="ADAL" clId="{4F34EE19-AE98-BA46-89B3-51C4A9A3BDEB}" dt="2024-02-15T12:18:27.015" v="282" actId="20577"/>
          <ac:spMkLst>
            <pc:docMk/>
            <pc:sldMk cId="3975680481" sldId="320"/>
            <ac:spMk id="22" creationId="{01AD309B-5E0C-2D0C-2E82-23CFB2F18E22}"/>
          </ac:spMkLst>
        </pc:spChg>
        <pc:picChg chg="add mod">
          <ac:chgData name="Francisco Javier Bonet García" userId="c67cd2f5-7354-47bd-a51e-00312a09adde" providerId="ADAL" clId="{4F34EE19-AE98-BA46-89B3-51C4A9A3BDEB}" dt="2024-02-15T12:02:05.885" v="172" actId="571"/>
          <ac:picMkLst>
            <pc:docMk/>
            <pc:sldMk cId="3975680481" sldId="320"/>
            <ac:picMk id="12" creationId="{9FB23C41-957A-ED54-BC33-EF2C2AF26A0D}"/>
          </ac:picMkLst>
        </pc:picChg>
        <pc:picChg chg="add mod">
          <ac:chgData name="Francisco Javier Bonet García" userId="c67cd2f5-7354-47bd-a51e-00312a09adde" providerId="ADAL" clId="{4F34EE19-AE98-BA46-89B3-51C4A9A3BDEB}" dt="2024-02-15T12:02:09.912" v="174" actId="1076"/>
          <ac:picMkLst>
            <pc:docMk/>
            <pc:sldMk cId="3975680481" sldId="320"/>
            <ac:picMk id="1026" creationId="{A370DAA3-DFC8-ADCF-2B91-C89B16233286}"/>
          </ac:picMkLst>
        </pc:picChg>
        <pc:picChg chg="add del mod">
          <ac:chgData name="Francisco Javier Bonet García" userId="c67cd2f5-7354-47bd-a51e-00312a09adde" providerId="ADAL" clId="{4F34EE19-AE98-BA46-89B3-51C4A9A3BDEB}" dt="2024-02-15T11:54:20.287" v="82"/>
          <ac:picMkLst>
            <pc:docMk/>
            <pc:sldMk cId="3975680481" sldId="320"/>
            <ac:picMk id="1028" creationId="{7C9EE275-B48E-79F4-5FA5-C4B3BE03504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>
            <a:extLst>
              <a:ext uri="{FF2B5EF4-FFF2-40B4-BE49-F238E27FC236}">
                <a16:creationId xmlns:a16="http://schemas.microsoft.com/office/drawing/2014/main" id="{5A833E39-5B3D-C0AB-1D11-D0ABFE8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0F3348F3-48AF-C53F-D91A-A081D463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02D2BC5F-71FA-A3C2-1CEC-50622286D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C07275E3-9155-89FC-A0D9-83CE0000A1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DCAABE6-7390-7760-2BC5-49C2F6067B6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6631" name="Text Box 6">
            <a:extLst>
              <a:ext uri="{FF2B5EF4-FFF2-40B4-BE49-F238E27FC236}">
                <a16:creationId xmlns:a16="http://schemas.microsoft.com/office/drawing/2014/main" id="{1ECCD3E0-0BF1-132B-F1B0-B10D2C2E3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04651AD-3E29-392B-E882-2CDDF8545C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B0028359-7E47-584E-B24F-5306016B5E8B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8E59DDF-740C-7659-73AB-4DCC3F00D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C39CF-4363-9E41-9B79-DBFA7A9FCD51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28675" name="Text Box 1">
            <a:extLst>
              <a:ext uri="{FF2B5EF4-FFF2-40B4-BE49-F238E27FC236}">
                <a16:creationId xmlns:a16="http://schemas.microsoft.com/office/drawing/2014/main" id="{7BD79A44-A9A9-3970-03E7-6B2B53F37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52E547B0-6D57-3547-8F67-208E7AADF641}" type="slidenum">
              <a:rPr lang="ca-ES" altLang="en-ES">
                <a:latin typeface="Arial" panose="020B0604020202020204" pitchFamily="34" charset="0"/>
                <a:ea typeface="ヒラギノ角ゴ Pro W3" panose="020B0300000000000000" pitchFamily="34" charset="-128"/>
              </a:rPr>
              <a:pPr algn="r">
                <a:spcBef>
                  <a:spcPct val="0"/>
                </a:spcBef>
              </a:pPr>
              <a:t>1</a:t>
            </a:fld>
            <a:endParaRPr lang="ca-ES" altLang="en-E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99AB5379-C811-9D6E-AB9B-331E3582F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8677" name="Text Box 3">
            <a:extLst>
              <a:ext uri="{FF2B5EF4-FFF2-40B4-BE49-F238E27FC236}">
                <a16:creationId xmlns:a16="http://schemas.microsoft.com/office/drawing/2014/main" id="{F46CAB3A-ABC1-850C-A2E0-F936463E98C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208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Definición de teledetección: wikipedia u otros.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Elementos de un proceso de teledetección: emisor, receptor, atmósfera, objetos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Procesos de emisión, absorción, reflexión de energía por los objetos. Concepto de reflectancia y pollas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Tipos de teledetección: activa-pasiva, en satélites-aviones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Algunos ejemplos de satélites y sus sensores. Imagen de la cantidad de satélites que hay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Formato de la información generada: mallas raster.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 de información generada: nieve, geología, …</a:t>
            </a:r>
          </a:p>
          <a:p>
            <a:pPr marL="914400" lvl="1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Índices de vegetación. 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Concepto de serie temporal: ejemplo del nDVI de las rocosas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imagen de diapositiva 1">
            <a:extLst>
              <a:ext uri="{FF2B5EF4-FFF2-40B4-BE49-F238E27FC236}">
                <a16:creationId xmlns:a16="http://schemas.microsoft.com/office/drawing/2014/main" id="{B8A50F5A-F97C-D688-4789-F3CD1F890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Marcador de notas 2">
            <a:extLst>
              <a:ext uri="{FF2B5EF4-FFF2-40B4-BE49-F238E27FC236}">
                <a16:creationId xmlns:a16="http://schemas.microsoft.com/office/drawing/2014/main" id="{ED64036B-43E5-2D10-2CE7-10B216353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n-ES">
                <a:latin typeface="Times New Roman" panose="02020603050405020304" pitchFamily="18" charset="0"/>
                <a:ea typeface="ＭＳ Ｐゴシック" panose="020B0600070205080204" pitchFamily="34" charset="-128"/>
              </a:rPr>
              <a:t>Gráfica con firmas espectrales de diversos objetos</a:t>
            </a:r>
          </a:p>
        </p:txBody>
      </p:sp>
      <p:sp>
        <p:nvSpPr>
          <p:cNvPr id="47107" name="Marcador de número de diapositiva 3">
            <a:extLst>
              <a:ext uri="{FF2B5EF4-FFF2-40B4-BE49-F238E27FC236}">
                <a16:creationId xmlns:a16="http://schemas.microsoft.com/office/drawing/2014/main" id="{2E271566-0F23-0032-98AD-99DDA56FA4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E03339-C232-A845-A020-C46A1290BB47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27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>
            <a:extLst>
              <a:ext uri="{FF2B5EF4-FFF2-40B4-BE49-F238E27FC236}">
                <a16:creationId xmlns:a16="http://schemas.microsoft.com/office/drawing/2014/main" id="{4D21F924-3EA9-9EAA-6FD5-DFCB4F1C818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D0087-63B4-AE41-BFAC-72DF75C248A2}" type="slidenum">
              <a:rPr lang="es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28</a:t>
            </a:fld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E78A86B2-943F-BDDD-9DA1-BBF52B42C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D1C14E59-4B0A-ECDA-4AC4-6CCB5794A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3F4B72D4-EE13-F99A-CE4F-AB5973E2DE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CF16217D-14DB-0CA2-A2A5-A9DAA895C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03483B94-F0E3-E61B-89FC-02DD0F2A01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r" defTabSz="447675" rtl="0" eaLnBrk="0" fontAlgn="base" latinLnBrk="0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72BF427-7AEF-5B4D-B52D-7D24CA41F254}" type="slidenum">
              <a:rPr kumimoji="0" lang="ca-ES" altLang="en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lwg Typo" pitchFamily="1" charset="0"/>
                <a:ea typeface="ヒラギノ角ゴ Pro W3" panose="020B0300000000000000" pitchFamily="34" charset="-128"/>
                <a:cs typeface="+mn-cs"/>
              </a:rPr>
              <a:pPr marL="0" marR="0" lvl="0" indent="0" algn="r" defTabSz="447675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30</a:t>
            </a:fld>
            <a:endParaRPr kumimoji="0" lang="ca-ES" altLang="en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lwg Typo" pitchFamily="1" charset="0"/>
              <a:ea typeface="ヒラギノ角ゴ Pro W3" panose="020B0300000000000000" pitchFamily="34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E7066D-EF82-8BCA-6E88-2CFBCEF361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756DC-BB3D-F144-9659-8A820E3179A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52179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C83799-550D-7224-04C0-B9BDDA6F27E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1B93-FADE-5746-BFB9-7B3A42C8C12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9132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672542-A71D-B2DA-E848-80D0CF6CAD8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CE45E-90EC-104E-97DA-CEB79400F29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595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C80E57-457A-B7B4-C494-306B8E4690E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539DC-441A-094E-9345-7EC8C75DEF8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92006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468" indent="0" algn="ctr">
              <a:buNone/>
              <a:defRPr/>
            </a:lvl2pPr>
            <a:lvl3pPr marL="828936" indent="0" algn="ctr">
              <a:buNone/>
              <a:defRPr/>
            </a:lvl3pPr>
            <a:lvl4pPr marL="1243404" indent="0" algn="ctr">
              <a:buNone/>
              <a:defRPr/>
            </a:lvl4pPr>
            <a:lvl5pPr marL="1657872" indent="0" algn="ctr">
              <a:buNone/>
              <a:defRPr/>
            </a:lvl5pPr>
            <a:lvl6pPr marL="2072341" indent="0" algn="ctr">
              <a:buNone/>
              <a:defRPr/>
            </a:lvl6pPr>
            <a:lvl7pPr marL="2486809" indent="0" algn="ctr">
              <a:buNone/>
              <a:defRPr/>
            </a:lvl7pPr>
            <a:lvl8pPr marL="2901277" indent="0" algn="ctr">
              <a:buNone/>
              <a:defRPr/>
            </a:lvl8pPr>
            <a:lvl9pPr marL="3315745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B12721-CADA-2D91-C1D2-F23EF4DFF4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E737D-BD2D-0B40-86C7-BA60C13D67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65242-EE7D-7F39-FA26-B0C83F219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6703D51-7286-1F4E-94DF-BF5213A3649B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73494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C5C6B-F33B-C5AD-E477-9E867A0012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CF726-03F1-8614-A27A-53593CC55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0E4D0E-474B-CA9D-FBAF-BC9802AA6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463BC45F-D9C5-B84B-BDD5-72DCA49D9133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5179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880" y="4406869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68" indent="0">
              <a:buNone/>
              <a:defRPr sz="1600"/>
            </a:lvl2pPr>
            <a:lvl3pPr marL="828936" indent="0">
              <a:buNone/>
              <a:defRPr sz="1500"/>
            </a:lvl3pPr>
            <a:lvl4pPr marL="1243404" indent="0">
              <a:buNone/>
              <a:defRPr sz="1300"/>
            </a:lvl4pPr>
            <a:lvl5pPr marL="1657872" indent="0">
              <a:buNone/>
              <a:defRPr sz="1300"/>
            </a:lvl5pPr>
            <a:lvl6pPr marL="2072341" indent="0">
              <a:buNone/>
              <a:defRPr sz="1300"/>
            </a:lvl6pPr>
            <a:lvl7pPr marL="2486809" indent="0">
              <a:buNone/>
              <a:defRPr sz="1300"/>
            </a:lvl7pPr>
            <a:lvl8pPr marL="2901277" indent="0">
              <a:buNone/>
              <a:defRPr sz="1300"/>
            </a:lvl8pPr>
            <a:lvl9pPr marL="3315745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E43DB-BB29-0117-4A0F-F278042B1D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8A20C-7665-FEFC-B7BE-9592941CEB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1CEA5-A5F2-39B9-8D41-C4292392D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E2F4F33-5419-6C47-BA14-81D7F8F3CBA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42930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6480" y="1604335"/>
            <a:ext cx="404352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38241" y="1604335"/>
            <a:ext cx="404496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0CA2DB-A3AE-09CD-F4FE-0F61B14684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D465A6-9546-7C3C-A1D5-76D361E4EE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3F0808-6849-48AF-F652-9DD962415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04FFEAD-47D8-B645-8B8D-5A20CC17289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99916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2" y="275076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442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442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9939BB-42F6-AFE1-F780-CEC9A83A7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3D111E-8AB8-D5AD-A932-9024C70648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0CB179-ED92-F7BB-DEBB-BF2C1BCDF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839DC944-FF37-714A-8D52-77917401F25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342305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0A448-BCB2-79F1-63F7-1B7496F8D97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BDAF-B3D5-C846-CF47-6E3FCC33C8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80560A-5C9C-85A7-208C-3FCA0E63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637B111-3F80-F143-98A2-C487E95EF825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0866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3963B4-E693-F81D-CC15-EE91AEEFAC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395502-27B8-0B39-6D32-77D1B1041C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1B4E-6DBC-66FD-627E-736324342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7B4B0EA-1455-E749-ACCD-A6B73171CAC9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70789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B9B2A6-4BD0-6D1D-4414-AE2CFC9EBB0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16737-0D08-344E-8A35-E855A32D7C2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03396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525" y="273633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920" y="1434397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AE1596-4ED2-6F0F-44BE-BAF322A696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88F44-3582-4310-8375-74238AC498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D0F9AE-658D-FBBE-8658-0CE1B7832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529D76FA-E734-394A-B07A-607A7DDD3484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6093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805" y="4800026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805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468" indent="0">
              <a:buNone/>
              <a:defRPr sz="2500"/>
            </a:lvl2pPr>
            <a:lvl3pPr marL="828936" indent="0">
              <a:buNone/>
              <a:defRPr sz="2200"/>
            </a:lvl3pPr>
            <a:lvl4pPr marL="1243404" indent="0">
              <a:buNone/>
              <a:defRPr sz="1800"/>
            </a:lvl4pPr>
            <a:lvl5pPr marL="1657872" indent="0">
              <a:buNone/>
              <a:defRPr sz="1800"/>
            </a:lvl5pPr>
            <a:lvl6pPr marL="2072341" indent="0">
              <a:buNone/>
              <a:defRPr sz="1800"/>
            </a:lvl6pPr>
            <a:lvl7pPr marL="2486809" indent="0">
              <a:buNone/>
              <a:defRPr sz="1800"/>
            </a:lvl7pPr>
            <a:lvl8pPr marL="2901277" indent="0">
              <a:buNone/>
              <a:defRPr sz="1800"/>
            </a:lvl8pPr>
            <a:lvl9pPr marL="3315745" indent="0">
              <a:buNone/>
              <a:defRPr sz="18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805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E45AA-8662-1EA1-94E9-A7427074B1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06E9-187B-26F0-9B5F-9F8B69DF85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9E55F7-1658-5179-FBB8-AB831DC1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CCA9EE25-F378-F548-B111-DDDEF8E16ED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4056663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95E07-86BC-B8FB-5795-1E1661E65B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89D444-46D8-7B93-FA14-7B9F129F7B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F19F9-428D-54DC-6360-7060C7DE4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A18FEFB5-5294-DA47-8C1E-9E112EC22666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23688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6880" y="273635"/>
            <a:ext cx="2056320" cy="585565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6481" y="273635"/>
            <a:ext cx="6032160" cy="585565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0ABDE-B4BC-8900-B898-FACEF63B40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E7AAA-4A74-ACC8-E2EB-1E6473C1B8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DB39-F233-BE68-044D-9E877601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39225E5-4863-E64A-AC36-8A36AD828C5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186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788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446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1715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5664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399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97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C47982-E143-4896-84FC-90F773C637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C2F3C-E920-5944-8D27-F9AEB83888A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41191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354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3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02337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655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74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59C5D75-E3FF-8B13-E4A0-1AB897F3092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2E73E-D8BF-3948-9FC8-DA12E22F131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2381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5AC8669-EB65-9190-C6A9-3D35A68760D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19A47-2772-8B4C-9A2B-B3FFB998846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04365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24E0E6-F407-9E3C-8730-C21E39C50C2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8709B-53A9-4646-991D-49AE2313575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667213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283FBB-A77A-BD70-2D13-02634A65003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DFDE-1B1A-7A4D-A1E9-8F7BCD86352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004596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F90F593-D74B-3CBA-D347-F7720D5AD89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BA5ED-F74B-5344-B9E7-79CA32254CD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71389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DA83B-B933-F32D-C472-8DE9A4BE9E7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F9152-3824-6741-9F86-06EE029F85D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3155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6B057DF-3C1A-18DE-E508-9E9D12FCCC2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91F13-EC1E-3A4E-8AAC-E1BBACE2B98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877449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E12998CE-C1A6-C2DE-B3AA-B51D3C96DC7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1823E-F95D-9546-A6FF-17EE7F643F7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9718165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AFCF9C3-C117-A56B-5EB2-23AB9279800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E7525-DF98-7A46-953A-A5A52A9931F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90986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43FB91-FE44-888E-B394-1DC7FAABAD8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70968-9C41-4549-A22A-35AF2E2C8E0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8298422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999D73B-80B1-CF45-2696-D17122A6457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A2781-342C-CD4E-B392-F5F272FDFFB0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310625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F189805-D6B8-AC07-1D2D-03828600CC9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03345-C829-9844-A61D-9E1DEE4C1EEF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25686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BF8D198-F8AC-2C25-20CB-11D9B7CAC6D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2F6A5-7BB2-664F-A20F-9D2DA721DD39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64140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BF751A-5428-BDB5-568A-886A6FA420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83B0B-4D9C-EA45-95D2-483716CA204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7840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47BEAE-FB82-E447-7C0C-1514E032B0B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D3FBE-CFB6-1D4C-BAC7-6C770D500F4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3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7BAD237-F8C1-3834-B79D-9785EC94184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9578-5501-9F4D-BE7E-593FDBBAFF7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116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7CC28A-B052-9614-9C75-3A0EE502882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58D96-5CB4-EC4D-AA85-C069B329B2A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0606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14EA3D-ADDF-ADF9-DD8B-4F47E38FEA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F766-78D0-154E-972D-50C2DB2E62B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665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A178F-626F-D853-B80C-6ADB3AE99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66A60A3-EDDB-3885-9E6E-F0C3E22CA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8F3B593A-4610-1DC2-4AAE-A9EC3D36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94F1D9C4-B81E-82EB-FBAA-B7406CA61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F9E70B4-E7D4-4637-9D42-E1C202CD56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4A1DB08-EE54-4941-9E16-336D6A62F63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06516847-EF30-4B54-7C6E-5325F4843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6495E27-250A-5C94-F634-4C473ECB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8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B98DD0-597D-499A-F750-7267F151F1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725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06045D-FBE6-FE38-48FD-707DC93B632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  <a:tab pos="2624965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095A89-BA71-BE5F-4F72-5A5E72B6D1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4788" y="6246813"/>
            <a:ext cx="212883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1433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55638" algn="l"/>
                <a:tab pos="1311275" algn="l"/>
                <a:tab pos="1968500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094527F-EF5B-A04D-BF6A-B4B324FE4F47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279576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694043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108514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522980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09563" indent="-309563" algn="l" defTabSz="414338" rtl="0" eaLnBrk="0" fontAlgn="base" hangingPunct="0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100" indent="-258763" algn="l" defTabSz="414338" rtl="0" eaLnBrk="0" fontAlgn="base" hangingPunct="0">
        <a:lnSpc>
          <a:spcPct val="93000"/>
        </a:lnSpc>
        <a:spcBef>
          <a:spcPct val="0"/>
        </a:spcBef>
        <a:spcAft>
          <a:spcPts val="1038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035050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49388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525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1863725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279576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4043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08514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2980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68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936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04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872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341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809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1277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745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E68E-2C3C-4BF4-B787-BD6857C0A353}" type="datetimeFigureOut">
              <a:rPr lang="es-ES" smtClean="0"/>
              <a:t>15/2/24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46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D8817660-95CC-A543-85D1-7B673DA67A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2EFEE59D-94BF-C4F4-6391-6A0818E71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3CC41B5C-02FD-D557-6D0E-DB4BD7447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A1ACEF90-871A-2DD0-AA4C-0D71B79EA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E1955E3-8ED0-4157-D855-184F3C1C721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88DA785-5920-0C47-AFC0-9D2DA6E4401F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8403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O8NiPbgrk&amp;t=48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76D69DBE-894C-3C4B-22F9-DDF6633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038"/>
            <a:ext cx="9144000" cy="842962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_tradnl" altLang="en-ES"/>
          </a:p>
        </p:txBody>
      </p:sp>
      <p:sp>
        <p:nvSpPr>
          <p:cNvPr id="27650" name="Text Box 6">
            <a:extLst>
              <a:ext uri="{FF2B5EF4-FFF2-40B4-BE49-F238E27FC236}">
                <a16:creationId xmlns:a16="http://schemas.microsoft.com/office/drawing/2014/main" id="{A5E26595-F436-6D7A-0F9E-546D0FAC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7" y="1797378"/>
            <a:ext cx="5640388" cy="304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34" tIns="44969" rIns="89934" bIns="44969"/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/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Propiedades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emergentes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ecosistemas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todo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la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suma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sus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partes</a:t>
            </a:r>
            <a:endParaRPr lang="en-GB" sz="4000" b="1" i="0" u="none" strike="noStrike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1" name="Picture 10">
            <a:extLst>
              <a:ext uri="{FF2B5EF4-FFF2-40B4-BE49-F238E27FC236}">
                <a16:creationId xmlns:a16="http://schemas.microsoft.com/office/drawing/2014/main" id="{D8B8206A-0F60-3FD5-2656-F667268F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5451475"/>
            <a:ext cx="1168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396" name="Group 28">
            <a:extLst>
              <a:ext uri="{FF2B5EF4-FFF2-40B4-BE49-F238E27FC236}">
                <a16:creationId xmlns:a16="http://schemas.microsoft.com/office/drawing/2014/main" id="{D02C3DA8-1D8E-9F33-6405-96F2A692E90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1201738"/>
            <a:ext cx="7883525" cy="1987550"/>
            <a:chOff x="301" y="429"/>
            <a:chExt cx="4966" cy="1252"/>
          </a:xfrm>
        </p:grpSpPr>
        <p:sp>
          <p:nvSpPr>
            <p:cNvPr id="30727" name="Rectangle 18">
              <a:extLst>
                <a:ext uri="{FF2B5EF4-FFF2-40B4-BE49-F238E27FC236}">
                  <a16:creationId xmlns:a16="http://schemas.microsoft.com/office/drawing/2014/main" id="{0B9DE7C8-AF42-C161-684C-77FAD32D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429"/>
              <a:ext cx="4794" cy="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" altLang="en-ES" sz="1800" b="1">
                  <a:solidFill>
                    <a:srgbClr val="0D0D0D"/>
                  </a:solidFill>
                  <a:latin typeface="Arial" panose="020B0604020202020204" pitchFamily="34" charset="0"/>
                </a:rPr>
                <a:t>Es la técnica que se encarga de la adquisición y posterior tratamiento de datos de la superficie terrestre desde sensores instalados en plataformas espaciales, en virtud de la interacción electromagnética existente entre la tierra y el sensor, siendo la fuente de radiación bien proveniente del sol (teledetección pasiva) o del propio sensor (teledetección activa). </a:t>
              </a:r>
            </a:p>
          </p:txBody>
        </p:sp>
        <p:sp>
          <p:nvSpPr>
            <p:cNvPr id="30728" name="AutoShape 19">
              <a:extLst>
                <a:ext uri="{FF2B5EF4-FFF2-40B4-BE49-F238E27FC236}">
                  <a16:creationId xmlns:a16="http://schemas.microsoft.com/office/drawing/2014/main" id="{851A7375-0908-52FA-5D29-550A463019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500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0722" name="Picture 23" descr="C:\Documents and Settings\Administrador.GAIA\Escritorio\nl7.gif">
            <a:extLst>
              <a:ext uri="{FF2B5EF4-FFF2-40B4-BE49-F238E27FC236}">
                <a16:creationId xmlns:a16="http://schemas.microsoft.com/office/drawing/2014/main" id="{0201A1A9-4692-4114-43E6-CD900CE6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38525"/>
            <a:ext cx="2830512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2395" name="Group 27">
            <a:extLst>
              <a:ext uri="{FF2B5EF4-FFF2-40B4-BE49-F238E27FC236}">
                <a16:creationId xmlns:a16="http://schemas.microsoft.com/office/drawing/2014/main" id="{18F34B23-C2D5-57ED-BA5E-E90711C4E24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359150"/>
            <a:ext cx="4956175" cy="3159125"/>
            <a:chOff x="301" y="1979"/>
            <a:chExt cx="3122" cy="1990"/>
          </a:xfrm>
        </p:grpSpPr>
        <p:sp>
          <p:nvSpPr>
            <p:cNvPr id="30725" name="Rectangle 25">
              <a:extLst>
                <a:ext uri="{FF2B5EF4-FFF2-40B4-BE49-F238E27FC236}">
                  <a16:creationId xmlns:a16="http://schemas.microsoft.com/office/drawing/2014/main" id="{374B04E9-1D7E-5FED-FB63-73362AA3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979"/>
              <a:ext cx="2950" cy="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_tradnl" altLang="en-ES" sz="1600" b="1">
                  <a:solidFill>
                    <a:srgbClr val="0D0D0D"/>
                  </a:solidFill>
                  <a:latin typeface="Arial" panose="020B0604020202020204" pitchFamily="34" charset="0"/>
                </a:rPr>
                <a:t>La posibilidad de adquirir información a distancia se basa en lo específico de la interacción entre la radiación electromagnética y la materia. Todos los objetos tienen una respuesta espectral propia y además esta combinación espectral es similar a la que presentan otros objetos o superficies de las mismas características u homogeneidad.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endParaRPr lang="es-ES_tradnl" altLang="en-ES" sz="1600" b="1">
                <a:solidFill>
                  <a:srgbClr val="0D0D0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726" name="AutoShape 26">
              <a:extLst>
                <a:ext uri="{FF2B5EF4-FFF2-40B4-BE49-F238E27FC236}">
                  <a16:creationId xmlns:a16="http://schemas.microsoft.com/office/drawing/2014/main" id="{DF3DA7BB-67D8-C7BC-7F52-E6C4C622C1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2071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0724" name="CuadroTexto 9">
            <a:extLst>
              <a:ext uri="{FF2B5EF4-FFF2-40B4-BE49-F238E27FC236}">
                <a16:creationId xmlns:a16="http://schemas.microsoft.com/office/drawing/2014/main" id="{49F4FE9E-2F1F-30F1-3CB1-F3E9306C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423863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3015172" y="553877"/>
            <a:ext cx="311123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ES" sz="2800">
                <a:solidFill>
                  <a:schemeClr val="accent4"/>
                </a:solidFill>
                <a:latin typeface="Arial"/>
                <a:ea typeface="ヒラギノ角ゴ Pro W3"/>
              </a:rPr>
              <a:t>Tipos de sensores</a:t>
            </a:r>
          </a:p>
        </p:txBody>
      </p:sp>
      <p:pic>
        <p:nvPicPr>
          <p:cNvPr id="4" name="Imagen 4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40C89523-2194-3AA3-45D0-86949A96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59" y="1415893"/>
            <a:ext cx="5729416" cy="2186431"/>
          </a:xfrm>
          <a:prstGeom prst="rect">
            <a:avLst/>
          </a:prstGeom>
        </p:spPr>
      </p:pic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1838E7F9-BDA9-0694-F5DD-87C11AD5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60" y="4038607"/>
            <a:ext cx="5729414" cy="25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6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633064" y="402849"/>
            <a:ext cx="788068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Satélites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no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comerciales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actuales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(entre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otros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...)</a:t>
            </a:r>
            <a:endParaRPr lang="es-ES" dirty="0" err="1">
              <a:ea typeface="ヒラギノ角ゴ Pro W3"/>
            </a:endParaRPr>
          </a:p>
        </p:txBody>
      </p:sp>
      <p:pic>
        <p:nvPicPr>
          <p:cNvPr id="5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FB68A5D-5CA0-01B6-2B7E-62B7C41D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9" y="1493832"/>
            <a:ext cx="8159577" cy="4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1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uadroTexto 9">
            <a:extLst>
              <a:ext uri="{FF2B5EF4-FFF2-40B4-BE49-F238E27FC236}">
                <a16:creationId xmlns:a16="http://schemas.microsoft.com/office/drawing/2014/main" id="{FDF71375-A12A-C837-0C4A-3B7FA7DA2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280988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  <p:sp>
        <p:nvSpPr>
          <p:cNvPr id="31746" name="Rectángulo 1">
            <a:extLst>
              <a:ext uri="{FF2B5EF4-FFF2-40B4-BE49-F238E27FC236}">
                <a16:creationId xmlns:a16="http://schemas.microsoft.com/office/drawing/2014/main" id="{27086FD6-7D5F-58AC-6311-E1234BB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6126163"/>
            <a:ext cx="82502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600">
                <a:solidFill>
                  <a:srgbClr val="0D0D0D"/>
                </a:solidFill>
                <a:latin typeface="Arial" panose="020B0604020202020204" pitchFamily="34" charset="0"/>
              </a:rPr>
              <a:t>By Crates. Original version in English by Inductiveload, via Wikimedia Commons</a:t>
            </a:r>
          </a:p>
        </p:txBody>
      </p:sp>
      <p:pic>
        <p:nvPicPr>
          <p:cNvPr id="31747" name="Imagen 2">
            <a:extLst>
              <a:ext uri="{FF2B5EF4-FFF2-40B4-BE49-F238E27FC236}">
                <a16:creationId xmlns:a16="http://schemas.microsoft.com/office/drawing/2014/main" id="{A5003B2D-0E21-A772-B8B7-310B6ECD4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790700"/>
            <a:ext cx="726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CuadroTexto 3">
            <a:extLst>
              <a:ext uri="{FF2B5EF4-FFF2-40B4-BE49-F238E27FC236}">
                <a16:creationId xmlns:a16="http://schemas.microsoft.com/office/drawing/2014/main" id="{BF7F238E-E71C-D8F8-5600-6494277E1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1152525"/>
            <a:ext cx="780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2000">
                <a:solidFill>
                  <a:srgbClr val="0D0D0D"/>
                </a:solidFill>
                <a:latin typeface="Arial" panose="020B0604020202020204" pitchFamily="34" charset="0"/>
              </a:rPr>
              <a:t>El espectro electromagnético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Imagen 2" descr="dibujicos_teledeteccion (arrastrado).pdf">
            <a:extLst>
              <a:ext uri="{FF2B5EF4-FFF2-40B4-BE49-F238E27FC236}">
                <a16:creationId xmlns:a16="http://schemas.microsoft.com/office/drawing/2014/main" id="{111299CC-31C8-E4BF-C1E5-9C1262557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CuadroTexto 1">
            <a:extLst>
              <a:ext uri="{FF2B5EF4-FFF2-40B4-BE49-F238E27FC236}">
                <a16:creationId xmlns:a16="http://schemas.microsoft.com/office/drawing/2014/main" id="{DFE6C826-C1E2-B41A-7259-EB098C4E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2771" name="CuadroTexto 3">
            <a:extLst>
              <a:ext uri="{FF2B5EF4-FFF2-40B4-BE49-F238E27FC236}">
                <a16:creationId xmlns:a16="http://schemas.microsoft.com/office/drawing/2014/main" id="{DA9BE375-8C0A-0D9C-74A4-8AAC9C8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56A02-EB17-BEEA-5B3C-8B128B6557E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n 1" descr="dibujicos_teledeteccion (arrastrado).pdf">
            <a:extLst>
              <a:ext uri="{FF2B5EF4-FFF2-40B4-BE49-F238E27FC236}">
                <a16:creationId xmlns:a16="http://schemas.microsoft.com/office/drawing/2014/main" id="{2B227D70-F2EC-3FBF-F722-E33FAD0A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CuadroTexto 2">
            <a:extLst>
              <a:ext uri="{FF2B5EF4-FFF2-40B4-BE49-F238E27FC236}">
                <a16:creationId xmlns:a16="http://schemas.microsoft.com/office/drawing/2014/main" id="{59FDCBFF-6D9F-D679-3EBA-2E4E763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3795" name="CuadroTexto 3">
            <a:extLst>
              <a:ext uri="{FF2B5EF4-FFF2-40B4-BE49-F238E27FC236}">
                <a16:creationId xmlns:a16="http://schemas.microsoft.com/office/drawing/2014/main" id="{D5321E5B-F3E7-2F86-3C57-C1845C66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049BEB-6195-A080-11D3-729D962A7AAA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3797" name="CuadroTexto 7">
            <a:extLst>
              <a:ext uri="{FF2B5EF4-FFF2-40B4-BE49-F238E27FC236}">
                <a16:creationId xmlns:a16="http://schemas.microsoft.com/office/drawing/2014/main" id="{C0D40957-BE79-0A23-8147-9C13197F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Imagen 1" descr="dibujicos_teledeteccion (arrastrado).pdf">
            <a:extLst>
              <a:ext uri="{FF2B5EF4-FFF2-40B4-BE49-F238E27FC236}">
                <a16:creationId xmlns:a16="http://schemas.microsoft.com/office/drawing/2014/main" id="{97236CA2-6183-0322-46B1-B1FC7CB5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CuadroTexto 2">
            <a:extLst>
              <a:ext uri="{FF2B5EF4-FFF2-40B4-BE49-F238E27FC236}">
                <a16:creationId xmlns:a16="http://schemas.microsoft.com/office/drawing/2014/main" id="{E89F7D27-9302-284C-D271-D79416CF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4819" name="CuadroTexto 3">
            <a:extLst>
              <a:ext uri="{FF2B5EF4-FFF2-40B4-BE49-F238E27FC236}">
                <a16:creationId xmlns:a16="http://schemas.microsoft.com/office/drawing/2014/main" id="{16B50604-1C21-88DD-AD17-1E02E794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596377-A93B-5F3B-A494-002B0403FD7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4821" name="CuadroTexto 7">
            <a:extLst>
              <a:ext uri="{FF2B5EF4-FFF2-40B4-BE49-F238E27FC236}">
                <a16:creationId xmlns:a16="http://schemas.microsoft.com/office/drawing/2014/main" id="{87ED2631-C265-DD28-39CF-61BECD3EF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n 1" descr="dibujicos_teledeteccion (arrastrado).pdf">
            <a:extLst>
              <a:ext uri="{FF2B5EF4-FFF2-40B4-BE49-F238E27FC236}">
                <a16:creationId xmlns:a16="http://schemas.microsoft.com/office/drawing/2014/main" id="{A2904D7C-8B31-6DF3-30EB-5A4B7461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CuadroTexto 2">
            <a:extLst>
              <a:ext uri="{FF2B5EF4-FFF2-40B4-BE49-F238E27FC236}">
                <a16:creationId xmlns:a16="http://schemas.microsoft.com/office/drawing/2014/main" id="{AFC7F53D-C94E-4191-1B44-11AE4B31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63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5843" name="CuadroTexto 3">
            <a:extLst>
              <a:ext uri="{FF2B5EF4-FFF2-40B4-BE49-F238E27FC236}">
                <a16:creationId xmlns:a16="http://schemas.microsoft.com/office/drawing/2014/main" id="{94FBDD77-12CF-EB88-FEA5-CB4507C6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B98948-3935-F6B6-667A-BE5AB8F95AA6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5845" name="CuadroTexto 5">
            <a:extLst>
              <a:ext uri="{FF2B5EF4-FFF2-40B4-BE49-F238E27FC236}">
                <a16:creationId xmlns:a16="http://schemas.microsoft.com/office/drawing/2014/main" id="{9891A49B-006B-DC4D-17A8-3C82D219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Imagen 1" descr="dibujicos_teledeteccion (arrastrado).pdf">
            <a:extLst>
              <a:ext uri="{FF2B5EF4-FFF2-40B4-BE49-F238E27FC236}">
                <a16:creationId xmlns:a16="http://schemas.microsoft.com/office/drawing/2014/main" id="{082A4E75-E257-BA7A-2B16-48D20DD7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CuadroTexto 2">
            <a:extLst>
              <a:ext uri="{FF2B5EF4-FFF2-40B4-BE49-F238E27FC236}">
                <a16:creationId xmlns:a16="http://schemas.microsoft.com/office/drawing/2014/main" id="{06B4E461-8079-19D4-77D1-73220B83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6867" name="CuadroTexto 3">
            <a:extLst>
              <a:ext uri="{FF2B5EF4-FFF2-40B4-BE49-F238E27FC236}">
                <a16:creationId xmlns:a16="http://schemas.microsoft.com/office/drawing/2014/main" id="{F945F90F-B297-7653-884A-BEEFD318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F0D73-5560-9BE9-AC40-F7D6CB864CE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6869" name="CuadroTexto 5">
            <a:extLst>
              <a:ext uri="{FF2B5EF4-FFF2-40B4-BE49-F238E27FC236}">
                <a16:creationId xmlns:a16="http://schemas.microsoft.com/office/drawing/2014/main" id="{870CC35C-7924-3AD9-0C38-38BA01547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6870" name="CuadroTexto 6">
            <a:extLst>
              <a:ext uri="{FF2B5EF4-FFF2-40B4-BE49-F238E27FC236}">
                <a16:creationId xmlns:a16="http://schemas.microsoft.com/office/drawing/2014/main" id="{6CD08E25-D0A5-82A3-E858-BBE309793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6871" name="CuadroTexto 7">
            <a:extLst>
              <a:ext uri="{FF2B5EF4-FFF2-40B4-BE49-F238E27FC236}">
                <a16:creationId xmlns:a16="http://schemas.microsoft.com/office/drawing/2014/main" id="{C524827A-C352-4F8F-6C05-FB5D18B8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6872" name="CuadroTexto 8">
            <a:extLst>
              <a:ext uri="{FF2B5EF4-FFF2-40B4-BE49-F238E27FC236}">
                <a16:creationId xmlns:a16="http://schemas.microsoft.com/office/drawing/2014/main" id="{1F0BA1F8-B147-7488-6929-F6308ADB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Imagen 1" descr="dibujicos_teledeteccion (arrastrado).pdf">
            <a:extLst>
              <a:ext uri="{FF2B5EF4-FFF2-40B4-BE49-F238E27FC236}">
                <a16:creationId xmlns:a16="http://schemas.microsoft.com/office/drawing/2014/main" id="{98D07550-9976-AF56-466B-9C8B6956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CuadroTexto 2">
            <a:extLst>
              <a:ext uri="{FF2B5EF4-FFF2-40B4-BE49-F238E27FC236}">
                <a16:creationId xmlns:a16="http://schemas.microsoft.com/office/drawing/2014/main" id="{8D30277E-1057-8E6F-F5D3-142373D4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461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7891" name="CuadroTexto 3">
            <a:extLst>
              <a:ext uri="{FF2B5EF4-FFF2-40B4-BE49-F238E27FC236}">
                <a16:creationId xmlns:a16="http://schemas.microsoft.com/office/drawing/2014/main" id="{66AEA0E7-FD2B-164F-142C-CD1CD5AE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3A752F-F520-47F8-CCEE-6C93B224364C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7893" name="CuadroTexto 5">
            <a:extLst>
              <a:ext uri="{FF2B5EF4-FFF2-40B4-BE49-F238E27FC236}">
                <a16:creationId xmlns:a16="http://schemas.microsoft.com/office/drawing/2014/main" id="{A39E7986-EE57-EE34-8C6A-B1BC72F8A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7894" name="CuadroTexto 6">
            <a:extLst>
              <a:ext uri="{FF2B5EF4-FFF2-40B4-BE49-F238E27FC236}">
                <a16:creationId xmlns:a16="http://schemas.microsoft.com/office/drawing/2014/main" id="{7439B891-A747-4B53-BDC7-53E8696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7895" name="CuadroTexto 7">
            <a:extLst>
              <a:ext uri="{FF2B5EF4-FFF2-40B4-BE49-F238E27FC236}">
                <a16:creationId xmlns:a16="http://schemas.microsoft.com/office/drawing/2014/main" id="{84EF37F8-9F54-D537-22DF-AAA93BB5D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7896" name="CuadroTexto 8">
            <a:extLst>
              <a:ext uri="{FF2B5EF4-FFF2-40B4-BE49-F238E27FC236}">
                <a16:creationId xmlns:a16="http://schemas.microsoft.com/office/drawing/2014/main" id="{5A1F24C4-F839-563C-3D2F-A00EE8C72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04A7C-BF08-6E29-DEE8-CDF50B455586}"/>
              </a:ext>
            </a:extLst>
          </p:cNvPr>
          <p:cNvSpPr txBox="1"/>
          <p:nvPr/>
        </p:nvSpPr>
        <p:spPr>
          <a:xfrm>
            <a:off x="1093383" y="719551"/>
            <a:ext cx="21723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400" b="1" dirty="0">
                <a:solidFill>
                  <a:schemeClr val="tx1"/>
                </a:solidFill>
              </a:rPr>
              <a:t>Objetivos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36AED-888E-E889-B4A0-45DDDDE936D9}"/>
              </a:ext>
            </a:extLst>
          </p:cNvPr>
          <p:cNvSpPr txBox="1"/>
          <p:nvPr/>
        </p:nvSpPr>
        <p:spPr>
          <a:xfrm>
            <a:off x="1093383" y="1691014"/>
            <a:ext cx="6588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Entender el concepto de sistema complejo.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Ver a los ecosistemas como sistemas complejos.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Comprender el concepto de “propiedad emergente”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Investigar si hay relación entre la “salud” de un ecosistema y sus propiedades emergentes.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n 1" descr="dibujicos_teledeteccion (arrastrado).pdf">
            <a:extLst>
              <a:ext uri="{FF2B5EF4-FFF2-40B4-BE49-F238E27FC236}">
                <a16:creationId xmlns:a16="http://schemas.microsoft.com/office/drawing/2014/main" id="{D726BDE1-74DE-E954-841B-D7AA11E8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CuadroTexto 2">
            <a:extLst>
              <a:ext uri="{FF2B5EF4-FFF2-40B4-BE49-F238E27FC236}">
                <a16:creationId xmlns:a16="http://schemas.microsoft.com/office/drawing/2014/main" id="{76D04A69-6409-889C-70DB-9D70E9B95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080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8915" name="CuadroTexto 3">
            <a:extLst>
              <a:ext uri="{FF2B5EF4-FFF2-40B4-BE49-F238E27FC236}">
                <a16:creationId xmlns:a16="http://schemas.microsoft.com/office/drawing/2014/main" id="{66DA5999-5BE4-5685-47BA-3B565BEA8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5B14EE-2FD6-76E0-3965-BA18B13802F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8917" name="CuadroTexto 5">
            <a:extLst>
              <a:ext uri="{FF2B5EF4-FFF2-40B4-BE49-F238E27FC236}">
                <a16:creationId xmlns:a16="http://schemas.microsoft.com/office/drawing/2014/main" id="{40420E5E-0194-3531-A5DE-7AE15FCA6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8918" name="CuadroTexto 6">
            <a:extLst>
              <a:ext uri="{FF2B5EF4-FFF2-40B4-BE49-F238E27FC236}">
                <a16:creationId xmlns:a16="http://schemas.microsoft.com/office/drawing/2014/main" id="{8E2D86FA-EF90-71B8-BBF7-2C10BE38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8919" name="CuadroTexto 7">
            <a:extLst>
              <a:ext uri="{FF2B5EF4-FFF2-40B4-BE49-F238E27FC236}">
                <a16:creationId xmlns:a16="http://schemas.microsoft.com/office/drawing/2014/main" id="{F0B49D60-5A20-5BA6-4ADD-9A2BF80F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8920" name="CuadroTexto 8">
            <a:extLst>
              <a:ext uri="{FF2B5EF4-FFF2-40B4-BE49-F238E27FC236}">
                <a16:creationId xmlns:a16="http://schemas.microsoft.com/office/drawing/2014/main" id="{5CD57E29-8E2F-E850-6966-D42BA110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1" name="CuadroTexto 9">
            <a:extLst>
              <a:ext uri="{FF2B5EF4-FFF2-40B4-BE49-F238E27FC236}">
                <a16:creationId xmlns:a16="http://schemas.microsoft.com/office/drawing/2014/main" id="{1B0CD8D4-1781-90BE-7B30-7A77B415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2" name="CuadroTexto 10">
            <a:extLst>
              <a:ext uri="{FF2B5EF4-FFF2-40B4-BE49-F238E27FC236}">
                <a16:creationId xmlns:a16="http://schemas.microsoft.com/office/drawing/2014/main" id="{CC0B9C70-21D5-97CE-137E-67954AED5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n 1" descr="dibujicos_teledeteccion (arrastrado).pdf">
            <a:extLst>
              <a:ext uri="{FF2B5EF4-FFF2-40B4-BE49-F238E27FC236}">
                <a16:creationId xmlns:a16="http://schemas.microsoft.com/office/drawing/2014/main" id="{D65D30CD-B730-8FAA-0DB6-ED43DE33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adroTexto 2">
            <a:extLst>
              <a:ext uri="{FF2B5EF4-FFF2-40B4-BE49-F238E27FC236}">
                <a16:creationId xmlns:a16="http://schemas.microsoft.com/office/drawing/2014/main" id="{89B2052B-AA67-6B3E-7A00-B5C42ACC7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27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9939" name="CuadroTexto 3">
            <a:extLst>
              <a:ext uri="{FF2B5EF4-FFF2-40B4-BE49-F238E27FC236}">
                <a16:creationId xmlns:a16="http://schemas.microsoft.com/office/drawing/2014/main" id="{1F08737F-9245-8C3B-EFBB-523A6E7FC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09D15E-2B80-9237-E23F-B4D7D241851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9941" name="CuadroTexto 5">
            <a:extLst>
              <a:ext uri="{FF2B5EF4-FFF2-40B4-BE49-F238E27FC236}">
                <a16:creationId xmlns:a16="http://schemas.microsoft.com/office/drawing/2014/main" id="{1E310B3E-F270-7111-C88A-4B92CE30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9942" name="CuadroTexto 6">
            <a:extLst>
              <a:ext uri="{FF2B5EF4-FFF2-40B4-BE49-F238E27FC236}">
                <a16:creationId xmlns:a16="http://schemas.microsoft.com/office/drawing/2014/main" id="{531ECFC1-6B93-0FBC-15E9-DA71721C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9943" name="CuadroTexto 7">
            <a:extLst>
              <a:ext uri="{FF2B5EF4-FFF2-40B4-BE49-F238E27FC236}">
                <a16:creationId xmlns:a16="http://schemas.microsoft.com/office/drawing/2014/main" id="{E4AF4C34-6ADD-B578-3828-F3253517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9944" name="CuadroTexto 8">
            <a:extLst>
              <a:ext uri="{FF2B5EF4-FFF2-40B4-BE49-F238E27FC236}">
                <a16:creationId xmlns:a16="http://schemas.microsoft.com/office/drawing/2014/main" id="{A227A1B6-A494-D9CD-01C3-918913DF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5" name="CuadroTexto 9">
            <a:extLst>
              <a:ext uri="{FF2B5EF4-FFF2-40B4-BE49-F238E27FC236}">
                <a16:creationId xmlns:a16="http://schemas.microsoft.com/office/drawing/2014/main" id="{EAA0E047-183C-607B-F684-90386AB3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6" name="CuadroTexto 10">
            <a:extLst>
              <a:ext uri="{FF2B5EF4-FFF2-40B4-BE49-F238E27FC236}">
                <a16:creationId xmlns:a16="http://schemas.microsoft.com/office/drawing/2014/main" id="{C044AAEB-34F5-08AC-F6EF-D343CB41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7" name="CuadroTexto 11">
            <a:extLst>
              <a:ext uri="{FF2B5EF4-FFF2-40B4-BE49-F238E27FC236}">
                <a16:creationId xmlns:a16="http://schemas.microsoft.com/office/drawing/2014/main" id="{52C3C87A-E0B4-6D55-1A3F-D69E41DB4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n 1" descr="dibujicos_teledeteccion (arrastrado).pdf">
            <a:extLst>
              <a:ext uri="{FF2B5EF4-FFF2-40B4-BE49-F238E27FC236}">
                <a16:creationId xmlns:a16="http://schemas.microsoft.com/office/drawing/2014/main" id="{5D53EBD5-C46C-2FAC-67BD-696F8C5F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CuadroTexto 2">
            <a:extLst>
              <a:ext uri="{FF2B5EF4-FFF2-40B4-BE49-F238E27FC236}">
                <a16:creationId xmlns:a16="http://schemas.microsoft.com/office/drawing/2014/main" id="{D3C029F4-90B5-8333-B434-EA528A86B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0963" name="CuadroTexto 3">
            <a:extLst>
              <a:ext uri="{FF2B5EF4-FFF2-40B4-BE49-F238E27FC236}">
                <a16:creationId xmlns:a16="http://schemas.microsoft.com/office/drawing/2014/main" id="{915F9C9D-6DD9-F2AB-4C4C-98790D03A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93F04A-D43D-B046-3B5C-A8968212DA7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0965" name="CuadroTexto 5">
            <a:extLst>
              <a:ext uri="{FF2B5EF4-FFF2-40B4-BE49-F238E27FC236}">
                <a16:creationId xmlns:a16="http://schemas.microsoft.com/office/drawing/2014/main" id="{52CC8A6B-737D-7BF9-22F2-AE362C1D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0966" name="CuadroTexto 6">
            <a:extLst>
              <a:ext uri="{FF2B5EF4-FFF2-40B4-BE49-F238E27FC236}">
                <a16:creationId xmlns:a16="http://schemas.microsoft.com/office/drawing/2014/main" id="{4EFA4CA2-419C-FED5-EE9D-181D00C90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0967" name="CuadroTexto 7">
            <a:extLst>
              <a:ext uri="{FF2B5EF4-FFF2-40B4-BE49-F238E27FC236}">
                <a16:creationId xmlns:a16="http://schemas.microsoft.com/office/drawing/2014/main" id="{5AB28865-DB74-45E5-CE89-EF5AEC4A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68" name="CuadroTexto 8">
            <a:extLst>
              <a:ext uri="{FF2B5EF4-FFF2-40B4-BE49-F238E27FC236}">
                <a16:creationId xmlns:a16="http://schemas.microsoft.com/office/drawing/2014/main" id="{3BDDF6D5-6254-8112-FADA-38B29ADD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69" name="CuadroTexto 9">
            <a:extLst>
              <a:ext uri="{FF2B5EF4-FFF2-40B4-BE49-F238E27FC236}">
                <a16:creationId xmlns:a16="http://schemas.microsoft.com/office/drawing/2014/main" id="{CA1C57A6-BE5D-EA85-D088-081F0BE51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0" name="CuadroTexto 10">
            <a:extLst>
              <a:ext uri="{FF2B5EF4-FFF2-40B4-BE49-F238E27FC236}">
                <a16:creationId xmlns:a16="http://schemas.microsoft.com/office/drawing/2014/main" id="{560BA911-E25F-8F3E-70F2-E99BC2412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1" name="CuadroTexto 11">
            <a:extLst>
              <a:ext uri="{FF2B5EF4-FFF2-40B4-BE49-F238E27FC236}">
                <a16:creationId xmlns:a16="http://schemas.microsoft.com/office/drawing/2014/main" id="{B96A0109-CD95-9963-DA12-B1116FF3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72" name="CuadroTexto 12">
            <a:extLst>
              <a:ext uri="{FF2B5EF4-FFF2-40B4-BE49-F238E27FC236}">
                <a16:creationId xmlns:a16="http://schemas.microsoft.com/office/drawing/2014/main" id="{915678B4-C4DB-D81B-A795-2C39E853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n 1" descr="dibujicos_teledeteccion (arrastrado).pdf">
            <a:extLst>
              <a:ext uri="{FF2B5EF4-FFF2-40B4-BE49-F238E27FC236}">
                <a16:creationId xmlns:a16="http://schemas.microsoft.com/office/drawing/2014/main" id="{1EBC3977-3BC9-9546-6912-84C6139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CuadroTexto 2">
            <a:extLst>
              <a:ext uri="{FF2B5EF4-FFF2-40B4-BE49-F238E27FC236}">
                <a16:creationId xmlns:a16="http://schemas.microsoft.com/office/drawing/2014/main" id="{D764C816-87C0-A19F-0404-690E9680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414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1987" name="CuadroTexto 3">
            <a:extLst>
              <a:ext uri="{FF2B5EF4-FFF2-40B4-BE49-F238E27FC236}">
                <a16:creationId xmlns:a16="http://schemas.microsoft.com/office/drawing/2014/main" id="{D0CA53EE-2B5C-ACF3-55F7-5DC34210F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4B71AB-7DF8-3B37-3694-B3CBBCFF90E4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1989" name="CuadroTexto 5">
            <a:extLst>
              <a:ext uri="{FF2B5EF4-FFF2-40B4-BE49-F238E27FC236}">
                <a16:creationId xmlns:a16="http://schemas.microsoft.com/office/drawing/2014/main" id="{F2726927-5C72-F1C4-9125-44856475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1990" name="CuadroTexto 6">
            <a:extLst>
              <a:ext uri="{FF2B5EF4-FFF2-40B4-BE49-F238E27FC236}">
                <a16:creationId xmlns:a16="http://schemas.microsoft.com/office/drawing/2014/main" id="{2F79A147-744C-80F6-64F6-2AB45C53B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1991" name="CuadroTexto 7">
            <a:extLst>
              <a:ext uri="{FF2B5EF4-FFF2-40B4-BE49-F238E27FC236}">
                <a16:creationId xmlns:a16="http://schemas.microsoft.com/office/drawing/2014/main" id="{E327A9B9-D59F-0B67-EB46-6ACEAF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2" name="CuadroTexto 8">
            <a:extLst>
              <a:ext uri="{FF2B5EF4-FFF2-40B4-BE49-F238E27FC236}">
                <a16:creationId xmlns:a16="http://schemas.microsoft.com/office/drawing/2014/main" id="{2F87F154-AA10-5B80-89ED-AA01410E0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3" name="CuadroTexto 9">
            <a:extLst>
              <a:ext uri="{FF2B5EF4-FFF2-40B4-BE49-F238E27FC236}">
                <a16:creationId xmlns:a16="http://schemas.microsoft.com/office/drawing/2014/main" id="{8F3F831D-3986-6E71-E5D7-1123EF4C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4" name="CuadroTexto 10">
            <a:extLst>
              <a:ext uri="{FF2B5EF4-FFF2-40B4-BE49-F238E27FC236}">
                <a16:creationId xmlns:a16="http://schemas.microsoft.com/office/drawing/2014/main" id="{E9323771-32C7-D401-E764-3E4A63E1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5" name="CuadroTexto 11">
            <a:extLst>
              <a:ext uri="{FF2B5EF4-FFF2-40B4-BE49-F238E27FC236}">
                <a16:creationId xmlns:a16="http://schemas.microsoft.com/office/drawing/2014/main" id="{8EE7744A-6A8B-819B-CFDC-997A1138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6" name="CuadroTexto 12">
            <a:extLst>
              <a:ext uri="{FF2B5EF4-FFF2-40B4-BE49-F238E27FC236}">
                <a16:creationId xmlns:a16="http://schemas.microsoft.com/office/drawing/2014/main" id="{84318306-C82A-E12C-DFC3-198BA6DE6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7" name="CuadroTexto 13">
            <a:extLst>
              <a:ext uri="{FF2B5EF4-FFF2-40B4-BE49-F238E27FC236}">
                <a16:creationId xmlns:a16="http://schemas.microsoft.com/office/drawing/2014/main" id="{1CECB769-D578-3016-441F-C36DDE60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Imagen 1" descr="dibujicos_teledeteccion (arrastrado).pdf">
            <a:extLst>
              <a:ext uri="{FF2B5EF4-FFF2-40B4-BE49-F238E27FC236}">
                <a16:creationId xmlns:a16="http://schemas.microsoft.com/office/drawing/2014/main" id="{0F380287-C89A-61E4-E639-D259A29D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CuadroTexto 2">
            <a:extLst>
              <a:ext uri="{FF2B5EF4-FFF2-40B4-BE49-F238E27FC236}">
                <a16:creationId xmlns:a16="http://schemas.microsoft.com/office/drawing/2014/main" id="{F488851D-E927-04AD-C720-E120EF0A2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69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3011" name="CuadroTexto 3">
            <a:extLst>
              <a:ext uri="{FF2B5EF4-FFF2-40B4-BE49-F238E27FC236}">
                <a16:creationId xmlns:a16="http://schemas.microsoft.com/office/drawing/2014/main" id="{FE1C9A28-53DC-8AC4-418E-5CBA59DC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4774C2-BD0B-AE59-0647-808782B2BDC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3013" name="CuadroTexto 5">
            <a:extLst>
              <a:ext uri="{FF2B5EF4-FFF2-40B4-BE49-F238E27FC236}">
                <a16:creationId xmlns:a16="http://schemas.microsoft.com/office/drawing/2014/main" id="{3C095D8F-D872-5F0D-8B86-A76D6125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3014" name="CuadroTexto 6">
            <a:extLst>
              <a:ext uri="{FF2B5EF4-FFF2-40B4-BE49-F238E27FC236}">
                <a16:creationId xmlns:a16="http://schemas.microsoft.com/office/drawing/2014/main" id="{3A268809-FFF6-4AFC-0735-E490838E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3015" name="CuadroTexto 7">
            <a:extLst>
              <a:ext uri="{FF2B5EF4-FFF2-40B4-BE49-F238E27FC236}">
                <a16:creationId xmlns:a16="http://schemas.microsoft.com/office/drawing/2014/main" id="{4B90236D-4103-E918-AD54-E75E23084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16" name="CuadroTexto 8">
            <a:extLst>
              <a:ext uri="{FF2B5EF4-FFF2-40B4-BE49-F238E27FC236}">
                <a16:creationId xmlns:a16="http://schemas.microsoft.com/office/drawing/2014/main" id="{0D8301CE-CD23-10D8-1120-86654D58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7" name="CuadroTexto 9">
            <a:extLst>
              <a:ext uri="{FF2B5EF4-FFF2-40B4-BE49-F238E27FC236}">
                <a16:creationId xmlns:a16="http://schemas.microsoft.com/office/drawing/2014/main" id="{6019A766-7493-A86B-6D8D-07219C5F1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8" name="CuadroTexto 10">
            <a:extLst>
              <a:ext uri="{FF2B5EF4-FFF2-40B4-BE49-F238E27FC236}">
                <a16:creationId xmlns:a16="http://schemas.microsoft.com/office/drawing/2014/main" id="{3091C080-0D6C-018B-E251-2B529856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9" name="CuadroTexto 11">
            <a:extLst>
              <a:ext uri="{FF2B5EF4-FFF2-40B4-BE49-F238E27FC236}">
                <a16:creationId xmlns:a16="http://schemas.microsoft.com/office/drawing/2014/main" id="{16ECD0F2-F27A-EDC8-1824-0F1AE6993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0" name="CuadroTexto 12">
            <a:extLst>
              <a:ext uri="{FF2B5EF4-FFF2-40B4-BE49-F238E27FC236}">
                <a16:creationId xmlns:a16="http://schemas.microsoft.com/office/drawing/2014/main" id="{DC3A447A-1188-8935-58E7-8C908BBE8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1" name="CuadroTexto 13">
            <a:extLst>
              <a:ext uri="{FF2B5EF4-FFF2-40B4-BE49-F238E27FC236}">
                <a16:creationId xmlns:a16="http://schemas.microsoft.com/office/drawing/2014/main" id="{410C8451-2866-D6E5-09DE-F5F72B2A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3022" name="CuadroTexto 14">
            <a:extLst>
              <a:ext uri="{FF2B5EF4-FFF2-40B4-BE49-F238E27FC236}">
                <a16:creationId xmlns:a16="http://schemas.microsoft.com/office/drawing/2014/main" id="{80052EFC-C2A4-AC4A-24D4-0F986938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Imagen 1" descr="dibujicos_teledeteccion (arrastrado).pdf">
            <a:extLst>
              <a:ext uri="{FF2B5EF4-FFF2-40B4-BE49-F238E27FC236}">
                <a16:creationId xmlns:a16="http://schemas.microsoft.com/office/drawing/2014/main" id="{524B6B48-3EEE-DD45-C9C0-C29A4B13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CuadroTexto 2">
            <a:extLst>
              <a:ext uri="{FF2B5EF4-FFF2-40B4-BE49-F238E27FC236}">
                <a16:creationId xmlns:a16="http://schemas.microsoft.com/office/drawing/2014/main" id="{99CAD130-FF7B-26B5-4DE7-7F0991856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52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4035" name="CuadroTexto 3">
            <a:extLst>
              <a:ext uri="{FF2B5EF4-FFF2-40B4-BE49-F238E27FC236}">
                <a16:creationId xmlns:a16="http://schemas.microsoft.com/office/drawing/2014/main" id="{49996740-6E01-5DC5-12E6-3D8C685E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B36BB4-D898-E5A9-CBA4-60C19353DA4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4037" name="CuadroTexto 5">
            <a:extLst>
              <a:ext uri="{FF2B5EF4-FFF2-40B4-BE49-F238E27FC236}">
                <a16:creationId xmlns:a16="http://schemas.microsoft.com/office/drawing/2014/main" id="{F13B3B71-AC4A-524A-5959-9A8C1C99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4038" name="CuadroTexto 6">
            <a:extLst>
              <a:ext uri="{FF2B5EF4-FFF2-40B4-BE49-F238E27FC236}">
                <a16:creationId xmlns:a16="http://schemas.microsoft.com/office/drawing/2014/main" id="{1551DBE8-0823-CBB5-492C-D8F38A96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4039" name="CuadroTexto 7">
            <a:extLst>
              <a:ext uri="{FF2B5EF4-FFF2-40B4-BE49-F238E27FC236}">
                <a16:creationId xmlns:a16="http://schemas.microsoft.com/office/drawing/2014/main" id="{5FE3F454-6667-97F7-FA9A-C3E16D5E4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0" name="CuadroTexto 8">
            <a:extLst>
              <a:ext uri="{FF2B5EF4-FFF2-40B4-BE49-F238E27FC236}">
                <a16:creationId xmlns:a16="http://schemas.microsoft.com/office/drawing/2014/main" id="{C3A76C39-C2A8-B3B3-E365-36D843DF1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1" name="CuadroTexto 9">
            <a:extLst>
              <a:ext uri="{FF2B5EF4-FFF2-40B4-BE49-F238E27FC236}">
                <a16:creationId xmlns:a16="http://schemas.microsoft.com/office/drawing/2014/main" id="{902B4980-7B9D-864F-560A-D033DC34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2" name="CuadroTexto 10">
            <a:extLst>
              <a:ext uri="{FF2B5EF4-FFF2-40B4-BE49-F238E27FC236}">
                <a16:creationId xmlns:a16="http://schemas.microsoft.com/office/drawing/2014/main" id="{3876013E-4191-FEEA-2FEC-4AB4520D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3" name="CuadroTexto 11">
            <a:extLst>
              <a:ext uri="{FF2B5EF4-FFF2-40B4-BE49-F238E27FC236}">
                <a16:creationId xmlns:a16="http://schemas.microsoft.com/office/drawing/2014/main" id="{DE12454D-338B-8B19-E200-FBC684FE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4" name="CuadroTexto 12">
            <a:extLst>
              <a:ext uri="{FF2B5EF4-FFF2-40B4-BE49-F238E27FC236}">
                <a16:creationId xmlns:a16="http://schemas.microsoft.com/office/drawing/2014/main" id="{644D876E-1BC6-2D74-5E2B-15BB48DB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5" name="CuadroTexto 13">
            <a:extLst>
              <a:ext uri="{FF2B5EF4-FFF2-40B4-BE49-F238E27FC236}">
                <a16:creationId xmlns:a16="http://schemas.microsoft.com/office/drawing/2014/main" id="{25CDCB56-40CE-FB9F-A43E-629277D9E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4046" name="CuadroTexto 14">
            <a:extLst>
              <a:ext uri="{FF2B5EF4-FFF2-40B4-BE49-F238E27FC236}">
                <a16:creationId xmlns:a16="http://schemas.microsoft.com/office/drawing/2014/main" id="{90B593F6-1F5C-241C-67FD-5192A285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n 1" descr="dibujicos_teledeteccion (arrastrado).pdf">
            <a:extLst>
              <a:ext uri="{FF2B5EF4-FFF2-40B4-BE49-F238E27FC236}">
                <a16:creationId xmlns:a16="http://schemas.microsoft.com/office/drawing/2014/main" id="{019C92B9-862A-C663-A1F3-559385E0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CuadroTexto 2">
            <a:extLst>
              <a:ext uri="{FF2B5EF4-FFF2-40B4-BE49-F238E27FC236}">
                <a16:creationId xmlns:a16="http://schemas.microsoft.com/office/drawing/2014/main" id="{4779237F-6A34-1174-0D9F-ECCE67D2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5059" name="CuadroTexto 3">
            <a:extLst>
              <a:ext uri="{FF2B5EF4-FFF2-40B4-BE49-F238E27FC236}">
                <a16:creationId xmlns:a16="http://schemas.microsoft.com/office/drawing/2014/main" id="{422F26D4-C99F-2FED-63FA-3F1FA05D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AD8DC-D884-5716-FD0C-A8CFD57AD42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5061" name="CuadroTexto 5">
            <a:extLst>
              <a:ext uri="{FF2B5EF4-FFF2-40B4-BE49-F238E27FC236}">
                <a16:creationId xmlns:a16="http://schemas.microsoft.com/office/drawing/2014/main" id="{E988EFB9-26FB-1BD1-B7D1-6F5638DF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5062" name="CuadroTexto 6">
            <a:extLst>
              <a:ext uri="{FF2B5EF4-FFF2-40B4-BE49-F238E27FC236}">
                <a16:creationId xmlns:a16="http://schemas.microsoft.com/office/drawing/2014/main" id="{5D3DD622-A79D-7CC9-28F0-150BE4CB8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5063" name="CuadroTexto 7">
            <a:extLst>
              <a:ext uri="{FF2B5EF4-FFF2-40B4-BE49-F238E27FC236}">
                <a16:creationId xmlns:a16="http://schemas.microsoft.com/office/drawing/2014/main" id="{24119064-EF01-1243-BEAD-81C3FA86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4" name="CuadroTexto 8">
            <a:extLst>
              <a:ext uri="{FF2B5EF4-FFF2-40B4-BE49-F238E27FC236}">
                <a16:creationId xmlns:a16="http://schemas.microsoft.com/office/drawing/2014/main" id="{3BD4BACA-81FE-4BFE-759F-43A9645CD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5" name="CuadroTexto 9">
            <a:extLst>
              <a:ext uri="{FF2B5EF4-FFF2-40B4-BE49-F238E27FC236}">
                <a16:creationId xmlns:a16="http://schemas.microsoft.com/office/drawing/2014/main" id="{6EBFB8B5-FFD7-6AED-056F-B9CF84A4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6" name="CuadroTexto 10">
            <a:extLst>
              <a:ext uri="{FF2B5EF4-FFF2-40B4-BE49-F238E27FC236}">
                <a16:creationId xmlns:a16="http://schemas.microsoft.com/office/drawing/2014/main" id="{DC5764D1-2DE7-1A5A-5373-681567A5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7" name="CuadroTexto 11">
            <a:extLst>
              <a:ext uri="{FF2B5EF4-FFF2-40B4-BE49-F238E27FC236}">
                <a16:creationId xmlns:a16="http://schemas.microsoft.com/office/drawing/2014/main" id="{F80D576F-CCA2-59BC-7A20-86DA6BCD6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8" name="CuadroTexto 12">
            <a:extLst>
              <a:ext uri="{FF2B5EF4-FFF2-40B4-BE49-F238E27FC236}">
                <a16:creationId xmlns:a16="http://schemas.microsoft.com/office/drawing/2014/main" id="{62AF1FD9-94F5-6968-0B2D-C4C7839F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9" name="CuadroTexto 13">
            <a:extLst>
              <a:ext uri="{FF2B5EF4-FFF2-40B4-BE49-F238E27FC236}">
                <a16:creationId xmlns:a16="http://schemas.microsoft.com/office/drawing/2014/main" id="{C9EE68BD-9BAB-70DE-EBF0-C80A51C4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5070" name="CuadroTexto 14">
            <a:extLst>
              <a:ext uri="{FF2B5EF4-FFF2-40B4-BE49-F238E27FC236}">
                <a16:creationId xmlns:a16="http://schemas.microsoft.com/office/drawing/2014/main" id="{8C217C56-CF6D-F353-A98E-F5D9CEDA4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Imagen 2">
            <a:extLst>
              <a:ext uri="{FF2B5EF4-FFF2-40B4-BE49-F238E27FC236}">
                <a16:creationId xmlns:a16="http://schemas.microsoft.com/office/drawing/2014/main" id="{B0FFE45B-CDA8-CD85-E204-43A8E9C76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>
            <a:fillRect/>
          </a:stretch>
        </p:blipFill>
        <p:spPr bwMode="auto">
          <a:xfrm>
            <a:off x="490538" y="596900"/>
            <a:ext cx="8653462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ángulo 3">
            <a:extLst>
              <a:ext uri="{FF2B5EF4-FFF2-40B4-BE49-F238E27FC236}">
                <a16:creationId xmlns:a16="http://schemas.microsoft.com/office/drawing/2014/main" id="{0129EB43-7F25-D9E0-9F7E-1E5E080C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6196013"/>
            <a:ext cx="65817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400">
                <a:solidFill>
                  <a:srgbClr val="0D0D0D"/>
                </a:solidFill>
                <a:latin typeface="Arial" panose="020B0604020202020204" pitchFamily="34" charset="0"/>
              </a:rPr>
              <a:t>http://www.seos-project.eu/modules/remotesensing/remotesensing-c01-p05.html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4EA153-D9B9-B8E7-DE57-39C48D5AD136}"/>
              </a:ext>
            </a:extLst>
          </p:cNvPr>
          <p:cNvSpPr txBox="1"/>
          <p:nvPr/>
        </p:nvSpPr>
        <p:spPr>
          <a:xfrm rot="16200000">
            <a:off x="-899318" y="2991644"/>
            <a:ext cx="2373312" cy="342900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algn="ctr"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Reflectancia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 %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DFED38A-B320-5BBC-2886-89A36ED4B7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93675"/>
            <a:ext cx="8228013" cy="1135063"/>
          </a:xfrm>
        </p:spPr>
        <p:txBody>
          <a:bodyPr tIns="35176"/>
          <a:lstStyle/>
          <a:p>
            <a:pPr eaLnBrk="1"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800"/>
              <a:t>Normalised Difference Vegetation Index (NDVI)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BE11F0F-83B0-6204-39EE-A40D44D4E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33425"/>
            <a:ext cx="8228013" cy="2919413"/>
          </a:xfrm>
        </p:spPr>
        <p:txBody>
          <a:bodyPr tIns="22385"/>
          <a:lstStyle/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Las hojas verdes absorben radiación </a:t>
            </a:r>
            <a:r>
              <a:rPr lang="es-ES" altLang="es-ES" sz="1800"/>
              <a:t>“</a:t>
            </a:r>
            <a:r>
              <a:rPr lang="es-ES" altLang="en-ES" sz="1800"/>
              <a:t>roja</a:t>
            </a:r>
            <a:r>
              <a:rPr lang="es-ES" altLang="es-ES" sz="1800"/>
              <a:t>”</a:t>
            </a:r>
            <a:r>
              <a:rPr lang="es-ES" altLang="en-ES" sz="1800"/>
              <a:t> (banda 3, 64-67 micrómetros) y reflejan el infrarrojo cercano (banda 4, 70-110 micrómetros)</a:t>
            </a:r>
          </a:p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El suelo desnudo refleja el rojo y absorbe el infrarrojo cercano</a:t>
            </a:r>
          </a:p>
          <a:p>
            <a:pPr marL="390525" indent="-292100" algn="ctr" eaLnBrk="1">
              <a:lnSpc>
                <a:spcPct val="94000"/>
              </a:lnSpc>
              <a:buClrTx/>
              <a:buSzTx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400">
                <a:solidFill>
                  <a:srgbClr val="008000"/>
                </a:solidFill>
                <a:latin typeface="Andale Mono" panose="020B0509000000000004" pitchFamily="49" charset="0"/>
              </a:rPr>
              <a:t>NDVI</a:t>
            </a:r>
            <a:r>
              <a:rPr lang="es-ES" altLang="en-ES" sz="2400">
                <a:latin typeface="Andale Mono" panose="020B0509000000000004" pitchFamily="49" charset="0"/>
              </a:rPr>
              <a:t>=(</a:t>
            </a:r>
            <a:r>
              <a:rPr lang="es-ES" altLang="en-ES" sz="2400">
                <a:solidFill>
                  <a:srgbClr val="8000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-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/</a:t>
            </a:r>
            <a:r>
              <a:rPr lang="es-ES" altLang="en-ES" sz="2400">
                <a:solidFill>
                  <a:srgbClr val="B847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+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50179" name="Imagen 2">
            <a:extLst>
              <a:ext uri="{FF2B5EF4-FFF2-40B4-BE49-F238E27FC236}">
                <a16:creationId xmlns:a16="http://schemas.microsoft.com/office/drawing/2014/main" id="{A1646620-739D-9355-4010-2190796C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413000"/>
            <a:ext cx="4445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2287497" y="375390"/>
            <a:ext cx="456407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ES" sz="2800" dirty="0">
                <a:solidFill>
                  <a:schemeClr val="accent4"/>
                </a:solidFill>
                <a:latin typeface="Arial"/>
                <a:ea typeface="ヒラギノ角ゴ Pro W3"/>
              </a:rPr>
              <a:t>Series temporales de </a:t>
            </a:r>
            <a:r>
              <a:rPr lang="en-ES" sz="2800">
                <a:solidFill>
                  <a:schemeClr val="accent4"/>
                </a:solidFill>
                <a:latin typeface="Arial"/>
                <a:ea typeface="ヒラギノ角ゴ Pro W3"/>
              </a:rPr>
              <a:t>datos</a:t>
            </a:r>
            <a:endParaRPr lang="es-ES" sz="2800">
              <a:solidFill>
                <a:schemeClr val="accent4"/>
              </a:solidFill>
              <a:latin typeface="Arial"/>
              <a:ea typeface="ヒラギノ角ゴ Pro W3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BFB3769-1E1A-2777-5B8C-05E6145F6212}"/>
              </a:ext>
            </a:extLst>
          </p:cNvPr>
          <p:cNvGrpSpPr/>
          <p:nvPr/>
        </p:nvGrpSpPr>
        <p:grpSpPr>
          <a:xfrm>
            <a:off x="701589" y="964609"/>
            <a:ext cx="3168822" cy="5655181"/>
            <a:chOff x="509373" y="957744"/>
            <a:chExt cx="3168822" cy="5655181"/>
          </a:xfrm>
        </p:grpSpPr>
        <p:pic>
          <p:nvPicPr>
            <p:cNvPr id="6" name="Imagen 6" descr="Gráfico, Gráfico radial&#10;&#10;Descripción generada automáticamente">
              <a:extLst>
                <a:ext uri="{FF2B5EF4-FFF2-40B4-BE49-F238E27FC236}">
                  <a16:creationId xmlns:a16="http://schemas.microsoft.com/office/drawing/2014/main" id="{01141C9A-2EB6-1276-70B4-1C17F04E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373" y="3430374"/>
              <a:ext cx="3168822" cy="3182551"/>
            </a:xfrm>
            <a:prstGeom prst="rect">
              <a:avLst/>
            </a:prstGeom>
          </p:spPr>
        </p:pic>
        <p:pic>
          <p:nvPicPr>
            <p:cNvPr id="9" name="Imagen 9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E4A28590-2DFD-52DC-C9C4-16B1949D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41" y="957744"/>
              <a:ext cx="2921688" cy="2388787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A50ECEF-E9D4-76DA-51D6-2EED89E03A6C}"/>
              </a:ext>
            </a:extLst>
          </p:cNvPr>
          <p:cNvGrpSpPr/>
          <p:nvPr/>
        </p:nvGrpSpPr>
        <p:grpSpPr>
          <a:xfrm>
            <a:off x="4449805" y="957640"/>
            <a:ext cx="4068120" cy="5655027"/>
            <a:chOff x="4339967" y="1088072"/>
            <a:chExt cx="4068120" cy="5655027"/>
          </a:xfrm>
        </p:grpSpPr>
        <p:pic>
          <p:nvPicPr>
            <p:cNvPr id="8" name="Imagen 8" descr="Mapa&#10;&#10;Descripción generada automáticamente">
              <a:extLst>
                <a:ext uri="{FF2B5EF4-FFF2-40B4-BE49-F238E27FC236}">
                  <a16:creationId xmlns:a16="http://schemas.microsoft.com/office/drawing/2014/main" id="{34C84F16-2062-BA02-0E1B-166992616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535" y="3561062"/>
              <a:ext cx="2804983" cy="3182037"/>
            </a:xfrm>
            <a:prstGeom prst="rect">
              <a:avLst/>
            </a:prstGeom>
          </p:spPr>
        </p:pic>
        <p:pic>
          <p:nvPicPr>
            <p:cNvPr id="10" name="Imagen 10" descr="Gráfico&#10;&#10;Descripción generada automáticamente">
              <a:extLst>
                <a:ext uri="{FF2B5EF4-FFF2-40B4-BE49-F238E27FC236}">
                  <a16:creationId xmlns:a16="http://schemas.microsoft.com/office/drawing/2014/main" id="{BB390ADE-F5B3-12B8-A297-D27A832A1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9967" y="1088072"/>
              <a:ext cx="4068120" cy="2375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97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852F5-DC16-74D8-5C85-87B8FD19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5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6">
            <a:extLst>
              <a:ext uri="{FF2B5EF4-FFF2-40B4-BE49-F238E27FC236}">
                <a16:creationId xmlns:a16="http://schemas.microsoft.com/office/drawing/2014/main" id="{D84CB344-279F-6C72-D385-A6D5A49D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857625"/>
            <a:ext cx="8640763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TextBox 1">
            <a:extLst>
              <a:ext uri="{FF2B5EF4-FFF2-40B4-BE49-F238E27FC236}">
                <a16:creationId xmlns:a16="http://schemas.microsoft.com/office/drawing/2014/main" id="{5EFD7C6C-3D7A-6D98-BFBC-724A4C1AB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63500"/>
            <a:ext cx="29924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Lo que haremos hoy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12DF5-B568-AB66-1098-4F85F0AA4146}"/>
              </a:ext>
            </a:extLst>
          </p:cNvPr>
          <p:cNvSpPr txBox="1"/>
          <p:nvPr/>
        </p:nvSpPr>
        <p:spPr>
          <a:xfrm>
            <a:off x="5418138" y="2114550"/>
            <a:ext cx="1266825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Promedio de NDVI máximo de la serie</a:t>
            </a:r>
            <a:endParaRPr kumimoji="0" lang="en-ES" sz="1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pic>
        <p:nvPicPr>
          <p:cNvPr id="76804" name="Picture 8">
            <a:extLst>
              <a:ext uri="{FF2B5EF4-FFF2-40B4-BE49-F238E27FC236}">
                <a16:creationId xmlns:a16="http://schemas.microsoft.com/office/drawing/2014/main" id="{A00D60B5-9E73-99EA-86DB-F7AD2BAB7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5252" r="996" b="16136"/>
          <a:stretch>
            <a:fillRect/>
          </a:stretch>
        </p:blipFill>
        <p:spPr bwMode="auto">
          <a:xfrm>
            <a:off x="820738" y="4851400"/>
            <a:ext cx="7989887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50" name="Picture 4">
            <a:extLst>
              <a:ext uri="{FF2B5EF4-FFF2-40B4-BE49-F238E27FC236}">
                <a16:creationId xmlns:a16="http://schemas.microsoft.com/office/drawing/2014/main" id="{FD07D540-ECB9-2A6D-91CF-BE508F2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1" t="10782" r="27576" b="56580"/>
          <a:stretch>
            <a:fillRect/>
          </a:stretch>
        </p:blipFill>
        <p:spPr bwMode="auto">
          <a:xfrm>
            <a:off x="2892425" y="2351088"/>
            <a:ext cx="2028825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51" name="Oval 5">
            <a:extLst>
              <a:ext uri="{FF2B5EF4-FFF2-40B4-BE49-F238E27FC236}">
                <a16:creationId xmlns:a16="http://schemas.microsoft.com/office/drawing/2014/main" id="{3C323902-94F9-DD8E-63CC-033C0A51A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25" y="2986088"/>
            <a:ext cx="68263" cy="682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76852" name="Oval 9">
            <a:extLst>
              <a:ext uri="{FF2B5EF4-FFF2-40B4-BE49-F238E27FC236}">
                <a16:creationId xmlns:a16="http://schemas.microsoft.com/office/drawing/2014/main" id="{773EC125-CD43-00DC-E2D7-AB58AE47C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3" y="2881313"/>
            <a:ext cx="68262" cy="69850"/>
          </a:xfrm>
          <a:prstGeom prst="ellipse">
            <a:avLst/>
          </a:prstGeom>
          <a:solidFill>
            <a:srgbClr val="360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grpSp>
        <p:nvGrpSpPr>
          <p:cNvPr id="76806" name="Group 79">
            <a:extLst>
              <a:ext uri="{FF2B5EF4-FFF2-40B4-BE49-F238E27FC236}">
                <a16:creationId xmlns:a16="http://schemas.microsoft.com/office/drawing/2014/main" id="{34488601-3295-4DD0-42A8-BBFE1460EA48}"/>
              </a:ext>
            </a:extLst>
          </p:cNvPr>
          <p:cNvGrpSpPr>
            <a:grpSpLocks/>
          </p:cNvGrpSpPr>
          <p:nvPr/>
        </p:nvGrpSpPr>
        <p:grpSpPr bwMode="auto">
          <a:xfrm>
            <a:off x="7802563" y="3981450"/>
            <a:ext cx="998537" cy="404813"/>
            <a:chOff x="7802591" y="3982183"/>
            <a:chExt cx="998406" cy="404746"/>
          </a:xfrm>
        </p:grpSpPr>
        <p:sp>
          <p:nvSpPr>
            <p:cNvPr id="63559" name="TextBox 12">
              <a:extLst>
                <a:ext uri="{FF2B5EF4-FFF2-40B4-BE49-F238E27FC236}">
                  <a16:creationId xmlns:a16="http://schemas.microsoft.com/office/drawing/2014/main" id="{1CB36C7C-2E6A-117C-CCF4-27A63676B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2591" y="3982183"/>
              <a:ext cx="998406" cy="240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altLang="en-E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Bosque denso</a:t>
              </a:r>
            </a:p>
          </p:txBody>
        </p:sp>
        <p:sp>
          <p:nvSpPr>
            <p:cNvPr id="63560" name="TextBox 13">
              <a:extLst>
                <a:ext uri="{FF2B5EF4-FFF2-40B4-BE49-F238E27FC236}">
                  <a16:creationId xmlns:a16="http://schemas.microsoft.com/office/drawing/2014/main" id="{01DD1B8D-6E9E-6D26-A572-7B1505038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2591" y="4146107"/>
              <a:ext cx="890896" cy="240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altLang="en-ES" sz="800" b="1" i="0" u="none" strike="noStrike" kern="1200" cap="none" spc="0" normalizeH="0" baseline="0" noProof="0">
                  <a:ln>
                    <a:noFill/>
                  </a:ln>
                  <a:solidFill>
                    <a:srgbClr val="3600E9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Bosque laxo</a:t>
              </a:r>
            </a:p>
          </p:txBody>
        </p:sp>
      </p:grpSp>
      <p:sp>
        <p:nvSpPr>
          <p:cNvPr id="76807" name="Oval 15">
            <a:extLst>
              <a:ext uri="{FF2B5EF4-FFF2-40B4-BE49-F238E27FC236}">
                <a16:creationId xmlns:a16="http://schemas.microsoft.com/office/drawing/2014/main" id="{BE83CA32-977D-918F-F044-0F8F5682F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088" y="4168775"/>
            <a:ext cx="173037" cy="173038"/>
          </a:xfrm>
          <a:prstGeom prst="ellipse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cxnSp>
        <p:nvCxnSpPr>
          <p:cNvPr id="76808" name="Straight Connector 17">
            <a:extLst>
              <a:ext uri="{FF2B5EF4-FFF2-40B4-BE49-F238E27FC236}">
                <a16:creationId xmlns:a16="http://schemas.microsoft.com/office/drawing/2014/main" id="{C76B1A8F-F7BC-1507-EF7F-016F5650E1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1213" y="4651375"/>
            <a:ext cx="7989887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09" name="Straight Connector 22">
            <a:extLst>
              <a:ext uri="{FF2B5EF4-FFF2-40B4-BE49-F238E27FC236}">
                <a16:creationId xmlns:a16="http://schemas.microsoft.com/office/drawing/2014/main" id="{C13E0F10-4935-EA35-3B79-D85A1F8AAD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1213" y="5664200"/>
            <a:ext cx="7989887" cy="0"/>
          </a:xfrm>
          <a:prstGeom prst="line">
            <a:avLst/>
          </a:prstGeom>
          <a:noFill/>
          <a:ln w="28575" algn="ctr">
            <a:solidFill>
              <a:srgbClr val="3600E9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11" name="Straight Arrow Connector 25">
            <a:extLst>
              <a:ext uri="{FF2B5EF4-FFF2-40B4-BE49-F238E27FC236}">
                <a16:creationId xmlns:a16="http://schemas.microsoft.com/office/drawing/2014/main" id="{07AAE5B0-1E4C-AFE2-FE53-AC102A42F16B}"/>
              </a:ext>
            </a:extLst>
          </p:cNvPr>
          <p:cNvCxnSpPr>
            <a:cxnSpLocks/>
          </p:cNvCxnSpPr>
          <p:nvPr/>
        </p:nvCxnSpPr>
        <p:spPr bwMode="auto">
          <a:xfrm>
            <a:off x="811213" y="4422775"/>
            <a:ext cx="7989887" cy="469900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12" name="Straight Arrow Connector 26">
            <a:extLst>
              <a:ext uri="{FF2B5EF4-FFF2-40B4-BE49-F238E27FC236}">
                <a16:creationId xmlns:a16="http://schemas.microsoft.com/office/drawing/2014/main" id="{322A5747-9762-E529-136B-F32CB95BBBB2}"/>
              </a:ext>
            </a:extLst>
          </p:cNvPr>
          <p:cNvCxnSpPr>
            <a:cxnSpLocks/>
          </p:cNvCxnSpPr>
          <p:nvPr/>
        </p:nvCxnSpPr>
        <p:spPr bwMode="auto">
          <a:xfrm flipV="1">
            <a:off x="811213" y="5297488"/>
            <a:ext cx="7989887" cy="688975"/>
          </a:xfrm>
          <a:prstGeom prst="straightConnector1">
            <a:avLst/>
          </a:prstGeom>
          <a:noFill/>
          <a:ln w="76200" algn="ctr">
            <a:solidFill>
              <a:srgbClr val="3600E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C6E6DD-8236-9160-010B-159415CC0B8C}"/>
              </a:ext>
            </a:extLst>
          </p:cNvPr>
          <p:cNvSpPr txBox="1"/>
          <p:nvPr/>
        </p:nvSpPr>
        <p:spPr>
          <a:xfrm>
            <a:off x="3727450" y="673100"/>
            <a:ext cx="768350" cy="231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4DDAE6-BC20-8ECB-65E0-2AE00A4A344C}"/>
              </a:ext>
            </a:extLst>
          </p:cNvPr>
          <p:cNvSpPr txBox="1"/>
          <p:nvPr/>
        </p:nvSpPr>
        <p:spPr>
          <a:xfrm>
            <a:off x="3727450" y="831850"/>
            <a:ext cx="833438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17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523E4-49CB-AA68-CA60-B73A967AFE2F}"/>
              </a:ext>
            </a:extLst>
          </p:cNvPr>
          <p:cNvSpPr txBox="1"/>
          <p:nvPr/>
        </p:nvSpPr>
        <p:spPr>
          <a:xfrm>
            <a:off x="3727450" y="990600"/>
            <a:ext cx="833438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33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B57DCE-B7AC-C935-F907-4E3515EA5E98}"/>
              </a:ext>
            </a:extLst>
          </p:cNvPr>
          <p:cNvSpPr txBox="1"/>
          <p:nvPr/>
        </p:nvSpPr>
        <p:spPr>
          <a:xfrm>
            <a:off x="4637088" y="850900"/>
            <a:ext cx="1217612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Máximo año 1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B9B51BC3-C3D1-42D1-379F-1E1E4705793E}"/>
              </a:ext>
            </a:extLst>
          </p:cNvPr>
          <p:cNvSpPr/>
          <p:nvPr/>
        </p:nvSpPr>
        <p:spPr bwMode="auto">
          <a:xfrm>
            <a:off x="4552950" y="750888"/>
            <a:ext cx="119063" cy="42386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ES" sz="3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76818" name="Group 68">
            <a:extLst>
              <a:ext uri="{FF2B5EF4-FFF2-40B4-BE49-F238E27FC236}">
                <a16:creationId xmlns:a16="http://schemas.microsoft.com/office/drawing/2014/main" id="{007E0770-8001-7F6D-124E-D4319FEE2AF8}"/>
              </a:ext>
            </a:extLst>
          </p:cNvPr>
          <p:cNvGrpSpPr>
            <a:grpSpLocks/>
          </p:cNvGrpSpPr>
          <p:nvPr/>
        </p:nvGrpSpPr>
        <p:grpSpPr bwMode="auto">
          <a:xfrm>
            <a:off x="3727450" y="1103313"/>
            <a:ext cx="768350" cy="754062"/>
            <a:chOff x="314785" y="1191132"/>
            <a:chExt cx="768159" cy="75276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400FA2-F2CE-7A58-11E2-899FBA1119F1}"/>
                </a:ext>
              </a:extLst>
            </p:cNvPr>
            <p:cNvSpPr txBox="1"/>
            <p:nvPr/>
          </p:nvSpPr>
          <p:spPr>
            <a:xfrm>
              <a:off x="498889" y="1191132"/>
              <a:ext cx="217434" cy="2313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.</a:t>
              </a:r>
            </a:p>
          </p:txBody>
        </p:sp>
        <p:grpSp>
          <p:nvGrpSpPr>
            <p:cNvPr id="63554" name="Group 67">
              <a:extLst>
                <a:ext uri="{FF2B5EF4-FFF2-40B4-BE49-F238E27FC236}">
                  <a16:creationId xmlns:a16="http://schemas.microsoft.com/office/drawing/2014/main" id="{1AFCD1C0-CA49-4755-F706-7B050B4171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785" y="1321616"/>
              <a:ext cx="768159" cy="622285"/>
              <a:chOff x="314785" y="1321616"/>
              <a:chExt cx="768159" cy="62228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C61F3C-6B17-E3BA-E15B-824F7D722D1A}"/>
                  </a:ext>
                </a:extLst>
              </p:cNvPr>
              <p:cNvSpPr txBox="1"/>
              <p:nvPr/>
            </p:nvSpPr>
            <p:spPr>
              <a:xfrm>
                <a:off x="314785" y="1712523"/>
                <a:ext cx="768159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NDVI Día 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7E8EF-21E6-7AE3-A4E0-8C28DAEDB1A4}"/>
                  </a:ext>
                </a:extLst>
              </p:cNvPr>
              <p:cNvSpPr txBox="1"/>
              <p:nvPr/>
            </p:nvSpPr>
            <p:spPr>
              <a:xfrm>
                <a:off x="498889" y="1321084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2F66C0-7765-628B-2F11-F2406FFD4555}"/>
                  </a:ext>
                </a:extLst>
              </p:cNvPr>
              <p:cNvSpPr txBox="1"/>
              <p:nvPr/>
            </p:nvSpPr>
            <p:spPr>
              <a:xfrm>
                <a:off x="498889" y="1451036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3C555-FAA6-659D-9988-A6F53A080FD6}"/>
                  </a:ext>
                </a:extLst>
              </p:cNvPr>
              <p:cNvSpPr txBox="1"/>
              <p:nvPr/>
            </p:nvSpPr>
            <p:spPr>
              <a:xfrm>
                <a:off x="498889" y="1582572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</p:grpSp>
      </p:grpSp>
      <p:grpSp>
        <p:nvGrpSpPr>
          <p:cNvPr id="76819" name="Group 69">
            <a:extLst>
              <a:ext uri="{FF2B5EF4-FFF2-40B4-BE49-F238E27FC236}">
                <a16:creationId xmlns:a16="http://schemas.microsoft.com/office/drawing/2014/main" id="{272AFDF7-75F4-7211-8E82-356610CDA00D}"/>
              </a:ext>
            </a:extLst>
          </p:cNvPr>
          <p:cNvGrpSpPr>
            <a:grpSpLocks/>
          </p:cNvGrpSpPr>
          <p:nvPr/>
        </p:nvGrpSpPr>
        <p:grpSpPr bwMode="auto">
          <a:xfrm>
            <a:off x="4552950" y="1246188"/>
            <a:ext cx="1303338" cy="244475"/>
            <a:chOff x="1139832" y="1333686"/>
            <a:chExt cx="1303378" cy="24453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0FEB02-87C2-3DDD-60BD-17D3D10C616A}"/>
                </a:ext>
              </a:extLst>
            </p:cNvPr>
            <p:cNvSpPr txBox="1"/>
            <p:nvPr/>
          </p:nvSpPr>
          <p:spPr>
            <a:xfrm>
              <a:off x="1225560" y="1343213"/>
              <a:ext cx="1217650" cy="2318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año 2</a:t>
              </a:r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BCD8CAF4-98E9-FFAC-3404-92095EC9A122}"/>
                </a:ext>
              </a:extLst>
            </p:cNvPr>
            <p:cNvSpPr/>
            <p:nvPr/>
          </p:nvSpPr>
          <p:spPr bwMode="auto">
            <a:xfrm>
              <a:off x="1139832" y="1333686"/>
              <a:ext cx="119067" cy="244538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grpSp>
        <p:nvGrpSpPr>
          <p:cNvPr id="76820" name="Group 70">
            <a:extLst>
              <a:ext uri="{FF2B5EF4-FFF2-40B4-BE49-F238E27FC236}">
                <a16:creationId xmlns:a16="http://schemas.microsoft.com/office/drawing/2014/main" id="{6E021BE0-6899-F6DF-54EA-BA5288295B4E}"/>
              </a:ext>
            </a:extLst>
          </p:cNvPr>
          <p:cNvGrpSpPr>
            <a:grpSpLocks/>
          </p:cNvGrpSpPr>
          <p:nvPr/>
        </p:nvGrpSpPr>
        <p:grpSpPr bwMode="auto">
          <a:xfrm>
            <a:off x="4552950" y="1539875"/>
            <a:ext cx="1303338" cy="260350"/>
            <a:chOff x="1139832" y="1627303"/>
            <a:chExt cx="1303378" cy="26024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7C301C-DB3E-EBC1-A142-01DD83B615E1}"/>
                </a:ext>
              </a:extLst>
            </p:cNvPr>
            <p:cNvSpPr txBox="1"/>
            <p:nvPr/>
          </p:nvSpPr>
          <p:spPr>
            <a:xfrm>
              <a:off x="1225560" y="1657454"/>
              <a:ext cx="1217650" cy="2300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año n</a:t>
              </a:r>
            </a:p>
          </p:txBody>
        </p: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BA2CF0C7-37BE-3783-B371-8443454B8B49}"/>
                </a:ext>
              </a:extLst>
            </p:cNvPr>
            <p:cNvSpPr/>
            <p:nvPr/>
          </p:nvSpPr>
          <p:spPr bwMode="auto">
            <a:xfrm>
              <a:off x="1139832" y="1627303"/>
              <a:ext cx="119067" cy="244376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5BE3414-F05E-D848-5C51-39087FC53307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 bwMode="auto">
          <a:xfrm flipH="1">
            <a:off x="6051550" y="1543050"/>
            <a:ext cx="744538" cy="571500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D0D3151-4B3E-EBB2-3A80-30EDEE9403A7}"/>
              </a:ext>
            </a:extLst>
          </p:cNvPr>
          <p:cNvCxnSpPr>
            <a:cxnSpLocks/>
            <a:stCxn id="11" idx="2"/>
            <a:endCxn id="47" idx="0"/>
          </p:cNvCxnSpPr>
          <p:nvPr/>
        </p:nvCxnSpPr>
        <p:spPr bwMode="auto">
          <a:xfrm>
            <a:off x="6796088" y="1543050"/>
            <a:ext cx="846137" cy="571500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DC9AB2-F488-A92E-5CB6-0453E4750242}"/>
              </a:ext>
            </a:extLst>
          </p:cNvPr>
          <p:cNvGrpSpPr>
            <a:grpSpLocks/>
          </p:cNvGrpSpPr>
          <p:nvPr/>
        </p:nvGrpSpPr>
        <p:grpSpPr bwMode="auto">
          <a:xfrm>
            <a:off x="5599113" y="2668588"/>
            <a:ext cx="912812" cy="2000250"/>
            <a:chOff x="5599240" y="2668608"/>
            <a:chExt cx="912812" cy="20004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0AFEC1-6108-49AB-0D27-D2FB689A000E}"/>
                </a:ext>
              </a:extLst>
            </p:cNvPr>
            <p:cNvSpPr txBox="1"/>
            <p:nvPr/>
          </p:nvSpPr>
          <p:spPr bwMode="auto">
            <a:xfrm>
              <a:off x="5600827" y="3465597"/>
              <a:ext cx="900113" cy="338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Densidad de la vegetación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C09B4AE-C29D-8AFA-4C5A-39AE437E5FE7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 bwMode="auto">
            <a:xfrm flipH="1">
              <a:off x="6051677" y="2668608"/>
              <a:ext cx="0" cy="796989"/>
            </a:xfrm>
            <a:prstGeom prst="straightConnector1">
              <a:avLst/>
            </a:prstGeom>
            <a:solidFill>
              <a:srgbClr val="00B8FF"/>
            </a:solidFill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A23D4F-1C0F-8F91-F1EE-34A698478FC9}"/>
                </a:ext>
              </a:extLst>
            </p:cNvPr>
            <p:cNvSpPr txBox="1"/>
            <p:nvPr/>
          </p:nvSpPr>
          <p:spPr bwMode="auto">
            <a:xfrm>
              <a:off x="5599240" y="2895638"/>
              <a:ext cx="912812" cy="338165"/>
            </a:xfrm>
            <a:prstGeom prst="rect">
              <a:avLst/>
            </a:prstGeom>
            <a:solidFill>
              <a:srgbClr val="FFFFFF"/>
            </a:solidFill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Cantidad de biomasa verde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AAD9B6D-149F-D75F-5D29-EC862B949434}"/>
                </a:ext>
              </a:extLst>
            </p:cNvPr>
            <p:cNvSpPr/>
            <p:nvPr/>
          </p:nvSpPr>
          <p:spPr bwMode="auto">
            <a:xfrm rot="20099565">
              <a:off x="6099302" y="3805349"/>
              <a:ext cx="127000" cy="863669"/>
            </a:xfrm>
            <a:custGeom>
              <a:avLst/>
              <a:gdLst>
                <a:gd name="connsiteX0" fmla="*/ 194267 w 194267"/>
                <a:gd name="connsiteY0" fmla="*/ 0 h 873940"/>
                <a:gd name="connsiteX1" fmla="*/ 58 w 194267"/>
                <a:gd name="connsiteY1" fmla="*/ 469339 h 873940"/>
                <a:gd name="connsiteX2" fmla="*/ 178083 w 194267"/>
                <a:gd name="connsiteY2" fmla="*/ 873940 h 8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267" h="873940">
                  <a:moveTo>
                    <a:pt x="194267" y="0"/>
                  </a:moveTo>
                  <a:cubicBezTo>
                    <a:pt x="98511" y="161841"/>
                    <a:pt x="2755" y="323682"/>
                    <a:pt x="58" y="469339"/>
                  </a:cubicBezTo>
                  <a:cubicBezTo>
                    <a:pt x="-2639" y="614996"/>
                    <a:pt x="87722" y="744468"/>
                    <a:pt x="178083" y="873940"/>
                  </a:cubicBezTo>
                </a:path>
              </a:pathLst>
            </a:cu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066FAE7A-295F-78A4-B198-12F5F130329C}"/>
              </a:ext>
            </a:extLst>
          </p:cNvPr>
          <p:cNvSpPr/>
          <p:nvPr/>
        </p:nvSpPr>
        <p:spPr bwMode="auto">
          <a:xfrm>
            <a:off x="7627938" y="3246438"/>
            <a:ext cx="173037" cy="1577975"/>
          </a:xfrm>
          <a:custGeom>
            <a:avLst/>
            <a:gdLst>
              <a:gd name="connsiteX0" fmla="*/ 178025 w 369129"/>
              <a:gd name="connsiteY0" fmla="*/ 0 h 1173345"/>
              <a:gd name="connsiteX1" fmla="*/ 364142 w 369129"/>
              <a:gd name="connsiteY1" fmla="*/ 436970 h 1173345"/>
              <a:gd name="connsiteX2" fmla="*/ 0 w 369129"/>
              <a:gd name="connsiteY2" fmla="*/ 1173345 h 1173345"/>
              <a:gd name="connsiteX0" fmla="*/ 523543 w 551455"/>
              <a:gd name="connsiteY0" fmla="*/ 0 h 1154138"/>
              <a:gd name="connsiteX1" fmla="*/ 364142 w 551455"/>
              <a:gd name="connsiteY1" fmla="*/ 417763 h 1154138"/>
              <a:gd name="connsiteX2" fmla="*/ 0 w 551455"/>
              <a:gd name="connsiteY2" fmla="*/ 1154138 h 1154138"/>
              <a:gd name="connsiteX0" fmla="*/ 523543 w 523543"/>
              <a:gd name="connsiteY0" fmla="*/ 0 h 1154138"/>
              <a:gd name="connsiteX1" fmla="*/ 364142 w 523543"/>
              <a:gd name="connsiteY1" fmla="*/ 417763 h 1154138"/>
              <a:gd name="connsiteX2" fmla="*/ 0 w 523543"/>
              <a:gd name="connsiteY2" fmla="*/ 1154138 h 1154138"/>
              <a:gd name="connsiteX0" fmla="*/ 161729 w 161729"/>
              <a:gd name="connsiteY0" fmla="*/ 0 h 1109323"/>
              <a:gd name="connsiteX1" fmla="*/ 2328 w 161729"/>
              <a:gd name="connsiteY1" fmla="*/ 417763 h 1109323"/>
              <a:gd name="connsiteX2" fmla="*/ 72298 w 161729"/>
              <a:gd name="connsiteY2" fmla="*/ 1109323 h 1109323"/>
              <a:gd name="connsiteX0" fmla="*/ 161308 w 181556"/>
              <a:gd name="connsiteY0" fmla="*/ 0 h 1134932"/>
              <a:gd name="connsiteX1" fmla="*/ 1907 w 181556"/>
              <a:gd name="connsiteY1" fmla="*/ 417763 h 1134932"/>
              <a:gd name="connsiteX2" fmla="*/ 133893 w 181556"/>
              <a:gd name="connsiteY2" fmla="*/ 1134932 h 1134932"/>
              <a:gd name="connsiteX0" fmla="*/ 31551 w 122861"/>
              <a:gd name="connsiteY0" fmla="*/ 0 h 1134932"/>
              <a:gd name="connsiteX1" fmla="*/ 120214 w 122861"/>
              <a:gd name="connsiteY1" fmla="*/ 424164 h 1134932"/>
              <a:gd name="connsiteX2" fmla="*/ 4136 w 122861"/>
              <a:gd name="connsiteY2" fmla="*/ 1134932 h 1134932"/>
              <a:gd name="connsiteX0" fmla="*/ 24455 w 203784"/>
              <a:gd name="connsiteY0" fmla="*/ 0 h 1134932"/>
              <a:gd name="connsiteX1" fmla="*/ 201835 w 203784"/>
              <a:gd name="connsiteY1" fmla="*/ 424164 h 1134932"/>
              <a:gd name="connsiteX2" fmla="*/ 85757 w 203784"/>
              <a:gd name="connsiteY2" fmla="*/ 1134932 h 1134932"/>
              <a:gd name="connsiteX0" fmla="*/ 0 w 184287"/>
              <a:gd name="connsiteY0" fmla="*/ 0 h 1134932"/>
              <a:gd name="connsiteX1" fmla="*/ 177380 w 184287"/>
              <a:gd name="connsiteY1" fmla="*/ 424164 h 1134932"/>
              <a:gd name="connsiteX2" fmla="*/ 61302 w 184287"/>
              <a:gd name="connsiteY2" fmla="*/ 1134932 h 1134932"/>
              <a:gd name="connsiteX0" fmla="*/ 44314 w 144417"/>
              <a:gd name="connsiteY0" fmla="*/ 0 h 1137985"/>
              <a:gd name="connsiteX1" fmla="*/ 116078 w 144417"/>
              <a:gd name="connsiteY1" fmla="*/ 427217 h 1137985"/>
              <a:gd name="connsiteX2" fmla="*/ 0 w 144417"/>
              <a:gd name="connsiteY2" fmla="*/ 1137985 h 1137985"/>
              <a:gd name="connsiteX0" fmla="*/ 44314 w 173222"/>
              <a:gd name="connsiteY0" fmla="*/ 0 h 1137985"/>
              <a:gd name="connsiteX1" fmla="*/ 158324 w 173222"/>
              <a:gd name="connsiteY1" fmla="*/ 430271 h 1137985"/>
              <a:gd name="connsiteX2" fmla="*/ 0 w 173222"/>
              <a:gd name="connsiteY2" fmla="*/ 1137985 h 1137985"/>
              <a:gd name="connsiteX0" fmla="*/ 44314 w 173222"/>
              <a:gd name="connsiteY0" fmla="*/ 0 h 1137985"/>
              <a:gd name="connsiteX1" fmla="*/ 158324 w 173222"/>
              <a:gd name="connsiteY1" fmla="*/ 430271 h 1137985"/>
              <a:gd name="connsiteX2" fmla="*/ 0 w 173222"/>
              <a:gd name="connsiteY2" fmla="*/ 1137985 h 113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222" h="1137985">
                <a:moveTo>
                  <a:pt x="44314" y="0"/>
                </a:moveTo>
                <a:cubicBezTo>
                  <a:pt x="184199" y="136564"/>
                  <a:pt x="187995" y="237767"/>
                  <a:pt x="158324" y="430271"/>
                </a:cubicBezTo>
                <a:cubicBezTo>
                  <a:pt x="128653" y="625828"/>
                  <a:pt x="167235" y="867576"/>
                  <a:pt x="0" y="1137985"/>
                </a:cubicBezTo>
              </a:path>
            </a:pathLst>
          </a:custGeom>
          <a:noFill/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76826" name="Group 78">
            <a:extLst>
              <a:ext uri="{FF2B5EF4-FFF2-40B4-BE49-F238E27FC236}">
                <a16:creationId xmlns:a16="http://schemas.microsoft.com/office/drawing/2014/main" id="{B4435601-D9EE-8893-B388-71E28DDE2895}"/>
              </a:ext>
            </a:extLst>
          </p:cNvPr>
          <p:cNvGrpSpPr>
            <a:grpSpLocks/>
          </p:cNvGrpSpPr>
          <p:nvPr/>
        </p:nvGrpSpPr>
        <p:grpSpPr bwMode="auto">
          <a:xfrm>
            <a:off x="7008813" y="2114550"/>
            <a:ext cx="1266825" cy="1133475"/>
            <a:chOff x="3594972" y="2201550"/>
            <a:chExt cx="1267343" cy="113430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A28FB3-D237-2D8A-AF68-246B81815556}"/>
                </a:ext>
              </a:extLst>
            </p:cNvPr>
            <p:cNvSpPr txBox="1"/>
            <p:nvPr/>
          </p:nvSpPr>
          <p:spPr>
            <a:xfrm>
              <a:off x="3594972" y="2201550"/>
              <a:ext cx="1267343" cy="5544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Caracterización de la serie temporal de NDVI</a:t>
              </a:r>
              <a:endParaRPr kumimoji="0" lang="en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CD1EB24-563A-F65C-8E16-BF3C56ACA7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25467" y="2755995"/>
              <a:ext cx="0" cy="563976"/>
            </a:xfrm>
            <a:prstGeom prst="straightConnector1">
              <a:avLst/>
            </a:prstGeom>
            <a:solidFill>
              <a:srgbClr val="00B8FF"/>
            </a:solidFill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B1A940-D64D-ECB7-3B9A-41E4A1BCF816}"/>
                </a:ext>
              </a:extLst>
            </p:cNvPr>
            <p:cNvSpPr txBox="1"/>
            <p:nvPr/>
          </p:nvSpPr>
          <p:spPr>
            <a:xfrm>
              <a:off x="3674379" y="2873557"/>
              <a:ext cx="1140291" cy="462301"/>
            </a:xfrm>
            <a:prstGeom prst="rect">
              <a:avLst/>
            </a:prstGeom>
            <a:solidFill>
              <a:srgbClr val="FFFFFF"/>
            </a:solidFill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Tendencia hacia más o hacia menos NDVI.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</p:grpSp>
      <p:grpSp>
        <p:nvGrpSpPr>
          <p:cNvPr id="76827" name="Group 75">
            <a:extLst>
              <a:ext uri="{FF2B5EF4-FFF2-40B4-BE49-F238E27FC236}">
                <a16:creationId xmlns:a16="http://schemas.microsoft.com/office/drawing/2014/main" id="{A4DA535B-BB79-C018-A788-1E2380CB029E}"/>
              </a:ext>
            </a:extLst>
          </p:cNvPr>
          <p:cNvGrpSpPr>
            <a:grpSpLocks/>
          </p:cNvGrpSpPr>
          <p:nvPr/>
        </p:nvGrpSpPr>
        <p:grpSpPr bwMode="auto">
          <a:xfrm>
            <a:off x="5794375" y="858838"/>
            <a:ext cx="1774825" cy="898525"/>
            <a:chOff x="2380895" y="946349"/>
            <a:chExt cx="1775110" cy="897970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846942D7-E774-C78C-14B9-AD71F981ACF5}"/>
                </a:ext>
              </a:extLst>
            </p:cNvPr>
            <p:cNvSpPr/>
            <p:nvPr/>
          </p:nvSpPr>
          <p:spPr bwMode="auto">
            <a:xfrm>
              <a:off x="2380895" y="946349"/>
              <a:ext cx="130196" cy="897970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9341206-6B82-3ED6-872D-604B2EAC1D56}"/>
                </a:ext>
              </a:extLst>
            </p:cNvPr>
            <p:cNvSpPr/>
            <p:nvPr/>
          </p:nvSpPr>
          <p:spPr bwMode="auto">
            <a:xfrm>
              <a:off x="2541259" y="1365190"/>
              <a:ext cx="546188" cy="57115"/>
            </a:xfrm>
            <a:custGeom>
              <a:avLst/>
              <a:gdLst>
                <a:gd name="connsiteX0" fmla="*/ 0 w 546754"/>
                <a:gd name="connsiteY0" fmla="*/ 29097 h 57377"/>
                <a:gd name="connsiteX1" fmla="*/ 179109 w 546754"/>
                <a:gd name="connsiteY1" fmla="*/ 817 h 57377"/>
                <a:gd name="connsiteX2" fmla="*/ 546754 w 546754"/>
                <a:gd name="connsiteY2" fmla="*/ 57377 h 5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754" h="57377">
                  <a:moveTo>
                    <a:pt x="0" y="29097"/>
                  </a:moveTo>
                  <a:cubicBezTo>
                    <a:pt x="43991" y="12600"/>
                    <a:pt x="87983" y="-3896"/>
                    <a:pt x="179109" y="817"/>
                  </a:cubicBezTo>
                  <a:cubicBezTo>
                    <a:pt x="270235" y="5530"/>
                    <a:pt x="408494" y="31453"/>
                    <a:pt x="546754" y="57377"/>
                  </a:cubicBezTo>
                </a:path>
              </a:pathLst>
            </a:cu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6CFE74-E09B-95EA-5C7E-8E096B35278C}"/>
                </a:ext>
              </a:extLst>
            </p:cNvPr>
            <p:cNvSpPr txBox="1"/>
            <p:nvPr/>
          </p:nvSpPr>
          <p:spPr>
            <a:xfrm>
              <a:off x="2607944" y="1122452"/>
              <a:ext cx="1548061" cy="507686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S</a:t>
              </a: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e</a:t>
              </a:r>
              <a:r>
                <a:rPr kumimoji="0" lang="en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rie temporal de máximos anuales de NDVI por píxel </a:t>
              </a:r>
            </a:p>
          </p:txBody>
        </p:sp>
      </p:grpSp>
      <p:sp>
        <p:nvSpPr>
          <p:cNvPr id="77" name="Freeform 76">
            <a:extLst>
              <a:ext uri="{FF2B5EF4-FFF2-40B4-BE49-F238E27FC236}">
                <a16:creationId xmlns:a16="http://schemas.microsoft.com/office/drawing/2014/main" id="{5A84D9C8-D885-14F0-A29E-E86C90593531}"/>
              </a:ext>
            </a:extLst>
          </p:cNvPr>
          <p:cNvSpPr/>
          <p:nvPr/>
        </p:nvSpPr>
        <p:spPr bwMode="auto">
          <a:xfrm rot="429225">
            <a:off x="5199063" y="1509713"/>
            <a:ext cx="960437" cy="3411537"/>
          </a:xfrm>
          <a:custGeom>
            <a:avLst/>
            <a:gdLst>
              <a:gd name="connsiteX0" fmla="*/ 959260 w 959260"/>
              <a:gd name="connsiteY0" fmla="*/ 0 h 2534652"/>
              <a:gd name="connsiteX1" fmla="*/ 117049 w 959260"/>
              <a:gd name="connsiteY1" fmla="*/ 697831 h 2534652"/>
              <a:gd name="connsiteX2" fmla="*/ 12775 w 959260"/>
              <a:gd name="connsiteY2" fmla="*/ 1459831 h 2534652"/>
              <a:gd name="connsiteX3" fmla="*/ 173196 w 959260"/>
              <a:gd name="connsiteY3" fmla="*/ 2534652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260" h="2534652">
                <a:moveTo>
                  <a:pt x="959260" y="0"/>
                </a:moveTo>
                <a:cubicBezTo>
                  <a:pt x="617028" y="227263"/>
                  <a:pt x="274796" y="454526"/>
                  <a:pt x="117049" y="697831"/>
                </a:cubicBezTo>
                <a:cubicBezTo>
                  <a:pt x="-40698" y="941136"/>
                  <a:pt x="3417" y="1153694"/>
                  <a:pt x="12775" y="1459831"/>
                </a:cubicBezTo>
                <a:cubicBezTo>
                  <a:pt x="22133" y="1765968"/>
                  <a:pt x="97664" y="2150310"/>
                  <a:pt x="173196" y="2534652"/>
                </a:cubicBezTo>
              </a:path>
            </a:pathLst>
          </a:custGeom>
          <a:noFill/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B5E84D-48CE-4171-E361-5A4337BD4E39}"/>
              </a:ext>
            </a:extLst>
          </p:cNvPr>
          <p:cNvGrpSpPr>
            <a:grpSpLocks/>
          </p:cNvGrpSpPr>
          <p:nvPr/>
        </p:nvGrpSpPr>
        <p:grpSpPr bwMode="auto">
          <a:xfrm>
            <a:off x="2408238" y="736600"/>
            <a:ext cx="1327150" cy="246063"/>
            <a:chOff x="2408729" y="736819"/>
            <a:chExt cx="1326785" cy="24521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0E45C8-1AEA-7F4F-93CF-182F85010BE9}"/>
                </a:ext>
              </a:extLst>
            </p:cNvPr>
            <p:cNvSpPr txBox="1"/>
            <p:nvPr/>
          </p:nvSpPr>
          <p:spPr>
            <a:xfrm>
              <a:off x="2408729" y="739983"/>
              <a:ext cx="1242670" cy="2309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1</a:t>
              </a:r>
            </a:p>
          </p:txBody>
        </p: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3C25C07B-7C5C-E8F3-9189-FA4254F45C23}"/>
                </a:ext>
              </a:extLst>
            </p:cNvPr>
            <p:cNvSpPr/>
            <p:nvPr/>
          </p:nvSpPr>
          <p:spPr bwMode="auto">
            <a:xfrm rot="10800000">
              <a:off x="3616484" y="736819"/>
              <a:ext cx="119030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043BD-F56D-41D2-C3A8-7DFCF8C1E773}"/>
              </a:ext>
            </a:extLst>
          </p:cNvPr>
          <p:cNvGrpSpPr>
            <a:grpSpLocks/>
          </p:cNvGrpSpPr>
          <p:nvPr/>
        </p:nvGrpSpPr>
        <p:grpSpPr bwMode="auto">
          <a:xfrm>
            <a:off x="2408238" y="1046163"/>
            <a:ext cx="1327150" cy="244475"/>
            <a:chOff x="2408729" y="1046101"/>
            <a:chExt cx="1326785" cy="24521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80079E-114D-B591-AA86-28BE6B01351E}"/>
                </a:ext>
              </a:extLst>
            </p:cNvPr>
            <p:cNvSpPr txBox="1"/>
            <p:nvPr/>
          </p:nvSpPr>
          <p:spPr>
            <a:xfrm>
              <a:off x="2408729" y="1049286"/>
              <a:ext cx="1242670" cy="2308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2</a:t>
              </a: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A2479200-3AF7-4A1F-6A3E-AF3A2F7D0612}"/>
                </a:ext>
              </a:extLst>
            </p:cNvPr>
            <p:cNvSpPr/>
            <p:nvPr/>
          </p:nvSpPr>
          <p:spPr bwMode="auto">
            <a:xfrm rot="10800000">
              <a:off x="3616484" y="1046101"/>
              <a:ext cx="119030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sp>
        <p:nvSpPr>
          <p:cNvPr id="66" name="Right Brace 65">
            <a:extLst>
              <a:ext uri="{FF2B5EF4-FFF2-40B4-BE49-F238E27FC236}">
                <a16:creationId xmlns:a16="http://schemas.microsoft.com/office/drawing/2014/main" id="{4257FA86-33CC-A3F3-098D-6E815987AACF}"/>
              </a:ext>
            </a:extLst>
          </p:cNvPr>
          <p:cNvSpPr/>
          <p:nvPr/>
        </p:nvSpPr>
        <p:spPr bwMode="auto">
          <a:xfrm rot="10800000">
            <a:off x="2255838" y="715963"/>
            <a:ext cx="130175" cy="8985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ES" sz="3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E1EF0C-2BB7-0FDD-B685-E64394B5DDFE}"/>
              </a:ext>
            </a:extLst>
          </p:cNvPr>
          <p:cNvSpPr txBox="1"/>
          <p:nvPr/>
        </p:nvSpPr>
        <p:spPr bwMode="auto">
          <a:xfrm>
            <a:off x="631825" y="954088"/>
            <a:ext cx="1547813" cy="5080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spAutoFit/>
          </a:bodyPr>
          <a:lstStyle/>
          <a:p>
            <a:pPr marL="0" marR="0" lvl="0" indent="0" algn="ctr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S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e</a:t>
            </a:r>
            <a:r>
              <a: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rie temporal de máximos mensuales de NDVI por píxel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8AD4C6-12A5-407A-A736-D6C43E39F455}"/>
              </a:ext>
            </a:extLst>
          </p:cNvPr>
          <p:cNvGrpSpPr>
            <a:grpSpLocks/>
          </p:cNvGrpSpPr>
          <p:nvPr/>
        </p:nvGrpSpPr>
        <p:grpSpPr bwMode="auto">
          <a:xfrm>
            <a:off x="587375" y="4265613"/>
            <a:ext cx="1690688" cy="2127250"/>
            <a:chOff x="587731" y="4265832"/>
            <a:chExt cx="1690982" cy="2126444"/>
          </a:xfrm>
        </p:grpSpPr>
        <p:sp>
          <p:nvSpPr>
            <p:cNvPr id="63531" name="Oval 3">
              <a:extLst>
                <a:ext uri="{FF2B5EF4-FFF2-40B4-BE49-F238E27FC236}">
                  <a16:creationId xmlns:a16="http://schemas.microsoft.com/office/drawing/2014/main" id="{0E88A961-8EB6-4C2B-3CFA-B2DB9B13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31" y="4265832"/>
              <a:ext cx="1339768" cy="1339768"/>
            </a:xfrm>
            <a:prstGeom prst="ellipse">
              <a:avLst/>
            </a:prstGeom>
            <a:solidFill>
              <a:schemeClr val="bg1">
                <a:alpha val="63136"/>
              </a:schemeClr>
            </a:solidFill>
            <a:ln w="41275" cmpd="dbl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>
              <a:lvl1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2pPr>
              <a:lvl3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5pPr>
              <a:lvl6pPr marL="25130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6pPr>
              <a:lvl7pPr marL="29702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7pPr>
              <a:lvl8pPr marL="34274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8pPr>
              <a:lvl9pPr marL="38846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grpSp>
          <p:nvGrpSpPr>
            <p:cNvPr id="63532" name="Group 5">
              <a:extLst>
                <a:ext uri="{FF2B5EF4-FFF2-40B4-BE49-F238E27FC236}">
                  <a16:creationId xmlns:a16="http://schemas.microsoft.com/office/drawing/2014/main" id="{A7ABAD65-E640-BC35-3856-F0A6310C21A3}"/>
                </a:ext>
              </a:extLst>
            </p:cNvPr>
            <p:cNvGrpSpPr>
              <a:grpSpLocks/>
            </p:cNvGrpSpPr>
            <p:nvPr/>
          </p:nvGrpSpPr>
          <p:grpSpPr bwMode="auto">
            <a:xfrm rot="4656202">
              <a:off x="1455293" y="5568856"/>
              <a:ext cx="1007641" cy="639199"/>
              <a:chOff x="1582597" y="4501393"/>
              <a:chExt cx="706404" cy="448109"/>
            </a:xfrm>
          </p:grpSpPr>
          <p:sp>
            <p:nvSpPr>
              <p:cNvPr id="63533" name="Rectangle 4">
                <a:extLst>
                  <a:ext uri="{FF2B5EF4-FFF2-40B4-BE49-F238E27FC236}">
                    <a16:creationId xmlns:a16="http://schemas.microsoft.com/office/drawing/2014/main" id="{7B17F053-82FD-0628-0FF7-A61AA9DAC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18600">
                <a:off x="1643249" y="4501393"/>
                <a:ext cx="645752" cy="23340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25130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29702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34274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38846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pPr marL="0" marR="0" lvl="0" indent="0" algn="l" defTabSz="4492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ES" altLang="en-E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endParaRPr>
              </a:p>
            </p:txBody>
          </p:sp>
          <p:sp>
            <p:nvSpPr>
              <p:cNvPr id="63534" name="Rectangle 68">
                <a:extLst>
                  <a:ext uri="{FF2B5EF4-FFF2-40B4-BE49-F238E27FC236}">
                    <a16:creationId xmlns:a16="http://schemas.microsoft.com/office/drawing/2014/main" id="{4E07F014-F923-145E-0B6B-88D5CC9AC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18600">
                <a:off x="1582597" y="4629960"/>
                <a:ext cx="138174" cy="31954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25130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29702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34274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38846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pPr marL="0" marR="0" lvl="0" indent="0" algn="l" defTabSz="4492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ES" altLang="en-E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03119E-92EA-CB9C-D955-6FF0BFE2FABF}"/>
              </a:ext>
            </a:extLst>
          </p:cNvPr>
          <p:cNvGrpSpPr>
            <a:grpSpLocks/>
          </p:cNvGrpSpPr>
          <p:nvPr/>
        </p:nvGrpSpPr>
        <p:grpSpPr bwMode="auto">
          <a:xfrm>
            <a:off x="587375" y="4265613"/>
            <a:ext cx="1339850" cy="1339850"/>
            <a:chOff x="587731" y="4265832"/>
            <a:chExt cx="1339768" cy="1339768"/>
          </a:xfrm>
        </p:grpSpPr>
        <p:sp>
          <p:nvSpPr>
            <p:cNvPr id="63529" name="Oval 71">
              <a:extLst>
                <a:ext uri="{FF2B5EF4-FFF2-40B4-BE49-F238E27FC236}">
                  <a16:creationId xmlns:a16="http://schemas.microsoft.com/office/drawing/2014/main" id="{644A5152-E4E6-FA15-F3A7-85EF7E0F1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31" y="4265832"/>
              <a:ext cx="1339768" cy="1339768"/>
            </a:xfrm>
            <a:prstGeom prst="ellipse">
              <a:avLst/>
            </a:pr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41275" cmpd="dbl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2pPr>
              <a:lvl3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5pPr>
              <a:lvl6pPr marL="25130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6pPr>
              <a:lvl7pPr marL="29702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7pPr>
              <a:lvl8pPr marL="34274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8pPr>
              <a:lvl9pPr marL="38846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pic>
          <p:nvPicPr>
            <p:cNvPr id="63530" name="Picture 8">
              <a:extLst>
                <a:ext uri="{FF2B5EF4-FFF2-40B4-BE49-F238E27FC236}">
                  <a16:creationId xmlns:a16="http://schemas.microsoft.com/office/drawing/2014/main" id="{2E42BFC2-5761-4F40-320C-52A67E90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" t="1823" b="3989"/>
            <a:stretch>
              <a:fillRect/>
            </a:stretch>
          </p:blipFill>
          <p:spPr bwMode="auto">
            <a:xfrm>
              <a:off x="716075" y="4540250"/>
              <a:ext cx="1080064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97C9E7-3E77-558D-A3A6-E9F3E38B63F9}"/>
              </a:ext>
            </a:extLst>
          </p:cNvPr>
          <p:cNvGrpSpPr>
            <a:grpSpLocks/>
          </p:cNvGrpSpPr>
          <p:nvPr/>
        </p:nvGrpSpPr>
        <p:grpSpPr bwMode="auto">
          <a:xfrm>
            <a:off x="631825" y="1539875"/>
            <a:ext cx="1547813" cy="2725738"/>
            <a:chOff x="631523" y="1539896"/>
            <a:chExt cx="1547812" cy="272593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5A6080-506C-68C8-65D0-BD8E45BA2A86}"/>
                </a:ext>
              </a:extLst>
            </p:cNvPr>
            <p:cNvCxnSpPr>
              <a:cxnSpLocks/>
              <a:endCxn id="63529" idx="0"/>
            </p:cNvCxnSpPr>
            <p:nvPr/>
          </p:nvCxnSpPr>
          <p:spPr bwMode="auto">
            <a:xfrm flipH="1">
              <a:off x="1256998" y="1539896"/>
              <a:ext cx="149225" cy="2725936"/>
            </a:xfrm>
            <a:prstGeom prst="straightConnector1">
              <a:avLst/>
            </a:pr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FE4F01-6C58-D1A3-DC49-04105C0421E3}"/>
                </a:ext>
              </a:extLst>
            </p:cNvPr>
            <p:cNvSpPr txBox="1"/>
            <p:nvPr/>
          </p:nvSpPr>
          <p:spPr bwMode="auto">
            <a:xfrm>
              <a:off x="631523" y="2409909"/>
              <a:ext cx="1547812" cy="508037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Caracterización del patrón estacional del NDVI</a:t>
              </a:r>
              <a:endPara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BFF6EB-4222-7D75-7DCC-6295335E2CFC}"/>
              </a:ext>
            </a:extLst>
          </p:cNvPr>
          <p:cNvGrpSpPr>
            <a:grpSpLocks/>
          </p:cNvGrpSpPr>
          <p:nvPr/>
        </p:nvGrpSpPr>
        <p:grpSpPr bwMode="auto">
          <a:xfrm>
            <a:off x="2403475" y="1371600"/>
            <a:ext cx="1336675" cy="244475"/>
            <a:chOff x="2403425" y="1371497"/>
            <a:chExt cx="1336930" cy="2452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95759A-0D2C-0A4C-C5B5-FB91D54B3CF0}"/>
                </a:ext>
              </a:extLst>
            </p:cNvPr>
            <p:cNvSpPr txBox="1"/>
            <p:nvPr/>
          </p:nvSpPr>
          <p:spPr>
            <a:xfrm>
              <a:off x="2403425" y="1374682"/>
              <a:ext cx="1306762" cy="2308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12</a:t>
              </a:r>
            </a:p>
          </p:txBody>
        </p: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4F20393C-5A14-ED84-8CC3-15A5DD89FD73}"/>
                </a:ext>
              </a:extLst>
            </p:cNvPr>
            <p:cNvSpPr/>
            <p:nvPr/>
          </p:nvSpPr>
          <p:spPr bwMode="auto">
            <a:xfrm rot="10800000">
              <a:off x="3621270" y="1371497"/>
              <a:ext cx="119085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6851" grpId="0" animBg="1"/>
      <p:bldP spid="76852" grpId="0" animBg="1"/>
      <p:bldP spid="76807" grpId="0" animBg="1"/>
      <p:bldP spid="31" grpId="0"/>
      <p:bldP spid="32" grpId="0"/>
      <p:bldP spid="33" grpId="0"/>
      <p:bldP spid="39" grpId="0"/>
      <p:bldP spid="42" grpId="0" animBg="1"/>
      <p:bldP spid="66" grpId="0" animBg="1"/>
      <p:bldP spid="6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A1A613-6BE4-D258-7A7E-DF727085D434}"/>
              </a:ext>
            </a:extLst>
          </p:cNvPr>
          <p:cNvSpPr txBox="1"/>
          <p:nvPr/>
        </p:nvSpPr>
        <p:spPr>
          <a:xfrm>
            <a:off x="1643927" y="4724038"/>
            <a:ext cx="6309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</a:rPr>
              <a:t>https://</a:t>
            </a:r>
            <a:r>
              <a:rPr lang="en-GB" sz="2800" dirty="0" err="1">
                <a:solidFill>
                  <a:schemeClr val="accent4"/>
                </a:solidFill>
              </a:rPr>
              <a:t>shre.ink</a:t>
            </a:r>
            <a:r>
              <a:rPr lang="en-GB" sz="2800" dirty="0">
                <a:solidFill>
                  <a:schemeClr val="accent4"/>
                </a:solidFill>
              </a:rPr>
              <a:t>/</a:t>
            </a:r>
            <a:r>
              <a:rPr lang="en-GB" sz="2800" dirty="0" err="1">
                <a:solidFill>
                  <a:schemeClr val="accent4"/>
                </a:solidFill>
              </a:rPr>
              <a:t>intraanual</a:t>
            </a:r>
            <a:endParaRPr lang="en-GB" sz="28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E2308-9102-1FD6-FFE6-BCADF5E137D6}"/>
              </a:ext>
            </a:extLst>
          </p:cNvPr>
          <p:cNvSpPr txBox="1"/>
          <p:nvPr/>
        </p:nvSpPr>
        <p:spPr>
          <a:xfrm>
            <a:off x="1604198" y="4124921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solidFill>
                  <a:schemeClr val="tx1"/>
                </a:solidFill>
              </a:rPr>
              <a:t>Escala intraanual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EB1E6-E22E-48BC-4C35-997ADFCEF5E4}"/>
              </a:ext>
            </a:extLst>
          </p:cNvPr>
          <p:cNvSpPr txBox="1"/>
          <p:nvPr/>
        </p:nvSpPr>
        <p:spPr>
          <a:xfrm>
            <a:off x="1643927" y="3258924"/>
            <a:ext cx="6309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https://</a:t>
            </a:r>
            <a:r>
              <a:rPr lang="en-GB" sz="2800" dirty="0" err="1">
                <a:solidFill>
                  <a:schemeClr val="tx1"/>
                </a:solidFill>
              </a:rPr>
              <a:t>shre.ink</a:t>
            </a:r>
            <a:r>
              <a:rPr lang="en-GB" sz="2800" dirty="0">
                <a:solidFill>
                  <a:schemeClr val="tx1"/>
                </a:solidFill>
              </a:rPr>
              <a:t>/</a:t>
            </a:r>
            <a:r>
              <a:rPr lang="en-GB" sz="2800" dirty="0" err="1">
                <a:solidFill>
                  <a:schemeClr val="tx1"/>
                </a:solidFill>
              </a:rPr>
              <a:t>interanual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CF5BE-913C-3E4F-1194-89935CB60DEE}"/>
              </a:ext>
            </a:extLst>
          </p:cNvPr>
          <p:cNvSpPr txBox="1"/>
          <p:nvPr/>
        </p:nvSpPr>
        <p:spPr>
          <a:xfrm>
            <a:off x="1604198" y="2659807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solidFill>
                  <a:schemeClr val="tx1"/>
                </a:solidFill>
              </a:rPr>
              <a:t>Escala interanual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892AD-27C3-5D43-4104-57DDEB425011}"/>
              </a:ext>
            </a:extLst>
          </p:cNvPr>
          <p:cNvSpPr txBox="1"/>
          <p:nvPr/>
        </p:nvSpPr>
        <p:spPr>
          <a:xfrm>
            <a:off x="1643927" y="179381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800" dirty="0">
                <a:solidFill>
                  <a:schemeClr val="tx1"/>
                </a:solidFill>
              </a:rPr>
              <a:t>https://shre.ink/rIR1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11CC6-CDBB-8276-E3DB-90335640006F}"/>
              </a:ext>
            </a:extLst>
          </p:cNvPr>
          <p:cNvSpPr txBox="1"/>
          <p:nvPr/>
        </p:nvSpPr>
        <p:spPr>
          <a:xfrm>
            <a:off x="1604198" y="1296190"/>
            <a:ext cx="4506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solidFill>
                  <a:schemeClr val="tx1"/>
                </a:solidFill>
              </a:rPr>
              <a:t>Guión con contenidos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pamundi Grande: planisferios temáticos para descargar e imprimir ...">
            <a:extLst>
              <a:ext uri="{FF2B5EF4-FFF2-40B4-BE49-F238E27FC236}">
                <a16:creationId xmlns:a16="http://schemas.microsoft.com/office/drawing/2014/main" id="{A370DAA3-DFC8-ADCF-2B91-C89B1623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7688"/>
            <a:ext cx="9144000" cy="576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610066F-8706-B961-1683-D49A97E0EC00}"/>
              </a:ext>
            </a:extLst>
          </p:cNvPr>
          <p:cNvSpPr/>
          <p:nvPr/>
        </p:nvSpPr>
        <p:spPr bwMode="auto">
          <a:xfrm>
            <a:off x="5070117" y="1426749"/>
            <a:ext cx="113855" cy="113855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E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49452C-1A50-C919-8263-A73AD34EC7BE}"/>
              </a:ext>
            </a:extLst>
          </p:cNvPr>
          <p:cNvSpPr txBox="1"/>
          <p:nvPr/>
        </p:nvSpPr>
        <p:spPr>
          <a:xfrm>
            <a:off x="5127044" y="1326614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solidFill>
                  <a:schemeClr val="tx1"/>
                </a:solidFill>
              </a:rPr>
              <a:t>Plantación forestal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7B96F4-F403-059A-81B3-A4FD4A26E3EE}"/>
              </a:ext>
            </a:extLst>
          </p:cNvPr>
          <p:cNvSpPr/>
          <p:nvPr/>
        </p:nvSpPr>
        <p:spPr bwMode="auto">
          <a:xfrm>
            <a:off x="7881051" y="2913708"/>
            <a:ext cx="113855" cy="113855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E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84F86-4891-204F-4419-86FFE84347EE}"/>
              </a:ext>
            </a:extLst>
          </p:cNvPr>
          <p:cNvSpPr txBox="1"/>
          <p:nvPr/>
        </p:nvSpPr>
        <p:spPr>
          <a:xfrm>
            <a:off x="7972800" y="2885573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solidFill>
                  <a:schemeClr val="tx1"/>
                </a:solidFill>
              </a:rPr>
              <a:t>Bosque caducifolio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82B6C9-38E7-0A70-AF9A-FB1B534CA619}"/>
              </a:ext>
            </a:extLst>
          </p:cNvPr>
          <p:cNvSpPr/>
          <p:nvPr/>
        </p:nvSpPr>
        <p:spPr bwMode="auto">
          <a:xfrm>
            <a:off x="3115514" y="3743350"/>
            <a:ext cx="113855" cy="113855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E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9B442-6498-F653-C1D4-6EE40B4BCBDF}"/>
              </a:ext>
            </a:extLst>
          </p:cNvPr>
          <p:cNvSpPr txBox="1"/>
          <p:nvPr/>
        </p:nvSpPr>
        <p:spPr>
          <a:xfrm>
            <a:off x="3192666" y="3871328"/>
            <a:ext cx="15680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/>
                </a:solidFill>
              </a:rPr>
              <a:t>B</a:t>
            </a:r>
            <a:r>
              <a:rPr lang="en-ES" sz="1000" dirty="0">
                <a:solidFill>
                  <a:schemeClr val="tx1"/>
                </a:solidFill>
              </a:rPr>
              <a:t>osque tropical América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07AC18-880D-011D-558B-0F5669313CCA}"/>
              </a:ext>
            </a:extLst>
          </p:cNvPr>
          <p:cNvSpPr/>
          <p:nvPr/>
        </p:nvSpPr>
        <p:spPr bwMode="auto">
          <a:xfrm>
            <a:off x="8271223" y="4794424"/>
            <a:ext cx="113855" cy="113855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E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514FAB-E01B-AFA1-FA83-88D81D44ED74}"/>
              </a:ext>
            </a:extLst>
          </p:cNvPr>
          <p:cNvSpPr txBox="1"/>
          <p:nvPr/>
        </p:nvSpPr>
        <p:spPr>
          <a:xfrm>
            <a:off x="8353892" y="4741393"/>
            <a:ext cx="19736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tx1"/>
                </a:solidFill>
              </a:rPr>
              <a:t>Matorral mediterráneo Australia</a:t>
            </a:r>
            <a:endParaRPr lang="en-ES" sz="10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4A2703-8A3F-6F74-EF7C-31100D89C65F}"/>
              </a:ext>
            </a:extLst>
          </p:cNvPr>
          <p:cNvSpPr/>
          <p:nvPr/>
        </p:nvSpPr>
        <p:spPr bwMode="auto">
          <a:xfrm>
            <a:off x="4345691" y="2692383"/>
            <a:ext cx="113855" cy="113855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E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AA288-0177-B7C0-2C49-7BE17EECF1A7}"/>
              </a:ext>
            </a:extLst>
          </p:cNvPr>
          <p:cNvSpPr txBox="1"/>
          <p:nvPr/>
        </p:nvSpPr>
        <p:spPr>
          <a:xfrm>
            <a:off x="4428360" y="2639352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/>
                </a:solidFill>
              </a:rPr>
              <a:t>B</a:t>
            </a:r>
            <a:r>
              <a:rPr lang="en-ES" sz="1000" dirty="0">
                <a:solidFill>
                  <a:schemeClr val="tx1"/>
                </a:solidFill>
              </a:rPr>
              <a:t>osque caducifolio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27FBB73-D494-D428-DA5B-7269E6070522}"/>
              </a:ext>
            </a:extLst>
          </p:cNvPr>
          <p:cNvSpPr/>
          <p:nvPr/>
        </p:nvSpPr>
        <p:spPr bwMode="auto">
          <a:xfrm>
            <a:off x="6520602" y="3173904"/>
            <a:ext cx="113855" cy="113855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E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54413-8785-085F-DFFB-BA8BA0255A95}"/>
              </a:ext>
            </a:extLst>
          </p:cNvPr>
          <p:cNvSpPr txBox="1"/>
          <p:nvPr/>
        </p:nvSpPr>
        <p:spPr>
          <a:xfrm>
            <a:off x="6612351" y="3145769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solidFill>
                  <a:schemeClr val="tx1"/>
                </a:solidFill>
              </a:rPr>
              <a:t>arrozal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B7C52E-1350-0F81-E49D-7F01DB0A69EC}"/>
              </a:ext>
            </a:extLst>
          </p:cNvPr>
          <p:cNvSpPr/>
          <p:nvPr/>
        </p:nvSpPr>
        <p:spPr bwMode="auto">
          <a:xfrm>
            <a:off x="6710496" y="1077615"/>
            <a:ext cx="113855" cy="113855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E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232DD-99DD-1CBB-6990-113C19A5C239}"/>
              </a:ext>
            </a:extLst>
          </p:cNvPr>
          <p:cNvSpPr txBox="1"/>
          <p:nvPr/>
        </p:nvSpPr>
        <p:spPr>
          <a:xfrm>
            <a:off x="6767423" y="977480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solidFill>
                  <a:schemeClr val="tx1"/>
                </a:solidFill>
              </a:rPr>
              <a:t>Tundra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C0CD49-4567-C193-F5E0-29E438FD5FD1}"/>
              </a:ext>
            </a:extLst>
          </p:cNvPr>
          <p:cNvSpPr/>
          <p:nvPr/>
        </p:nvSpPr>
        <p:spPr bwMode="auto">
          <a:xfrm>
            <a:off x="5056856" y="3869959"/>
            <a:ext cx="113855" cy="113855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E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CCCDEB-6492-C7AC-A34F-2C37A0310F9A}"/>
              </a:ext>
            </a:extLst>
          </p:cNvPr>
          <p:cNvSpPr txBox="1"/>
          <p:nvPr/>
        </p:nvSpPr>
        <p:spPr>
          <a:xfrm>
            <a:off x="5134008" y="3997937"/>
            <a:ext cx="1425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/>
                </a:solidFill>
              </a:rPr>
              <a:t>B</a:t>
            </a:r>
            <a:r>
              <a:rPr lang="en-ES" sz="1000" dirty="0">
                <a:solidFill>
                  <a:schemeClr val="tx1"/>
                </a:solidFill>
              </a:rPr>
              <a:t>osque tropical África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CC2C963-8805-58F8-E068-3B3A451A89BA}"/>
              </a:ext>
            </a:extLst>
          </p:cNvPr>
          <p:cNvSpPr/>
          <p:nvPr/>
        </p:nvSpPr>
        <p:spPr bwMode="auto">
          <a:xfrm>
            <a:off x="4791168" y="2305522"/>
            <a:ext cx="113855" cy="113855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ES" sz="1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D309B-5E0C-2D0C-2E82-23CFB2F18E22}"/>
              </a:ext>
            </a:extLst>
          </p:cNvPr>
          <p:cNvSpPr txBox="1"/>
          <p:nvPr/>
        </p:nvSpPr>
        <p:spPr>
          <a:xfrm>
            <a:off x="4873837" y="2252491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chemeClr val="tx1"/>
                </a:solidFill>
              </a:rPr>
              <a:t>Selva negra</a:t>
            </a:r>
            <a:endParaRPr lang="en-E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8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F7069-2775-AD7F-AEF5-7D1426FD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19" y="378372"/>
            <a:ext cx="9166319" cy="608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6CDAF-72C6-1AFB-F8A1-F9A5F8E814E6}"/>
              </a:ext>
            </a:extLst>
          </p:cNvPr>
          <p:cNvSpPr txBox="1"/>
          <p:nvPr/>
        </p:nvSpPr>
        <p:spPr>
          <a:xfrm>
            <a:off x="504496" y="520262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Un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3069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63926-9A5C-B356-B8DC-755C9F73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9015" cy="4808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947882-E8B0-90FE-0C2B-E965EF1A14B1}"/>
              </a:ext>
            </a:extLst>
          </p:cNvPr>
          <p:cNvSpPr txBox="1"/>
          <p:nvPr/>
        </p:nvSpPr>
        <p:spPr>
          <a:xfrm>
            <a:off x="346842" y="447084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Otro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17597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0EEDD-55E0-1587-022F-E41C51140D59}"/>
              </a:ext>
            </a:extLst>
          </p:cNvPr>
          <p:cNvSpPr txBox="1"/>
          <p:nvPr/>
        </p:nvSpPr>
        <p:spPr>
          <a:xfrm>
            <a:off x="1016876" y="898634"/>
            <a:ext cx="7110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4000" dirty="0">
                <a:solidFill>
                  <a:schemeClr val="accent4"/>
                </a:solidFill>
              </a:rPr>
              <a:t>¿Qué diferencia al bosque del puente?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7FBCD-511A-E23B-20F0-354DD48D4901}"/>
              </a:ext>
            </a:extLst>
          </p:cNvPr>
          <p:cNvGrpSpPr/>
          <p:nvPr/>
        </p:nvGrpSpPr>
        <p:grpSpPr>
          <a:xfrm>
            <a:off x="2549907" y="2891177"/>
            <a:ext cx="4686466" cy="3709280"/>
            <a:chOff x="2549907" y="2891177"/>
            <a:chExt cx="4686466" cy="37092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DC8ED7-EF8D-F30F-2A37-3A5FEB1D92E8}"/>
                </a:ext>
              </a:extLst>
            </p:cNvPr>
            <p:cNvSpPr txBox="1"/>
            <p:nvPr/>
          </p:nvSpPr>
          <p:spPr>
            <a:xfrm>
              <a:off x="2824869" y="5823129"/>
              <a:ext cx="393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accent4"/>
                  </a:solidFill>
                </a:rPr>
                <a:t>Propiedades emergentes…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B305C-A2BA-4E40-6576-03C28256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907" y="2891177"/>
              <a:ext cx="4210655" cy="2924066"/>
            </a:xfrm>
            <a:prstGeom prst="rect">
              <a:avLst/>
            </a:prstGeom>
          </p:spPr>
        </p:pic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457AC92A-6446-C991-A765-4002A30A5419}"/>
                </a:ext>
              </a:extLst>
            </p:cNvPr>
            <p:cNvSpPr txBox="1"/>
            <p:nvPr/>
          </p:nvSpPr>
          <p:spPr>
            <a:xfrm>
              <a:off x="2664373" y="6292680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400" dirty="0">
                  <a:solidFill>
                    <a:schemeClr val="accent4"/>
                  </a:solidFill>
                </a:rPr>
                <a:t>https://www.youtube.com/watch?v=LSXffX8weME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DA6D1-A8D1-C105-B7EA-1B1C9E40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5073"/>
            <a:ext cx="7772400" cy="410367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9CAB4ED-8F69-A733-D67E-2C49D9064682}"/>
              </a:ext>
            </a:extLst>
          </p:cNvPr>
          <p:cNvSpPr txBox="1"/>
          <p:nvPr/>
        </p:nvSpPr>
        <p:spPr>
          <a:xfrm>
            <a:off x="1876096" y="5323700"/>
            <a:ext cx="5833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600" dirty="0">
                <a:solidFill>
                  <a:schemeClr val="accent4"/>
                </a:solidFill>
              </a:rPr>
              <a:t>https://www.youtube.com/watch?v=jlO8NiPbgrk&amp;t=48s</a:t>
            </a:r>
          </a:p>
        </p:txBody>
      </p:sp>
    </p:spTree>
    <p:extLst>
      <p:ext uri="{BB962C8B-B14F-4D97-AF65-F5344CB8AC3E}">
        <p14:creationId xmlns:p14="http://schemas.microsoft.com/office/powerpoint/2010/main" val="50114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F601-37C3-466B-98AB-D53FE0A4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" y="1355729"/>
            <a:ext cx="7772400" cy="414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84DFF-6926-DEA4-0F9C-AC3AC2C5C9F3}"/>
              </a:ext>
            </a:extLst>
          </p:cNvPr>
          <p:cNvSpPr txBox="1"/>
          <p:nvPr/>
        </p:nvSpPr>
        <p:spPr>
          <a:xfrm>
            <a:off x="709448" y="740979"/>
            <a:ext cx="34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Cómo “respira” la Tierra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BAE92A95-75E8-023E-E0A2-C9812098A7A1}"/>
              </a:ext>
            </a:extLst>
          </p:cNvPr>
          <p:cNvSpPr txBox="1"/>
          <p:nvPr/>
        </p:nvSpPr>
        <p:spPr>
          <a:xfrm>
            <a:off x="819807" y="5502271"/>
            <a:ext cx="704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dirty="0">
                <a:solidFill>
                  <a:schemeClr val="accent4"/>
                </a:solidFill>
              </a:rPr>
              <a:t>https://www.youtube.com/watch?v=LSXffX8weME</a:t>
            </a:r>
          </a:p>
        </p:txBody>
      </p:sp>
    </p:spTree>
    <p:extLst>
      <p:ext uri="{BB962C8B-B14F-4D97-AF65-F5344CB8AC3E}">
        <p14:creationId xmlns:p14="http://schemas.microsoft.com/office/powerpoint/2010/main" val="260780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B527BC-707D-B020-660E-4E0CAF6657F4}"/>
              </a:ext>
            </a:extLst>
          </p:cNvPr>
          <p:cNvSpPr txBox="1"/>
          <p:nvPr/>
        </p:nvSpPr>
        <p:spPr>
          <a:xfrm>
            <a:off x="1613391" y="676406"/>
            <a:ext cx="57807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400" b="1" dirty="0">
                <a:solidFill>
                  <a:schemeClr val="tx1"/>
                </a:solidFill>
              </a:rPr>
              <a:t>¿Para qué sirve todo esto?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378A2-2B53-4ED0-5517-F01B5673D00C}"/>
              </a:ext>
            </a:extLst>
          </p:cNvPr>
          <p:cNvSpPr txBox="1"/>
          <p:nvPr/>
        </p:nvSpPr>
        <p:spPr>
          <a:xfrm>
            <a:off x="651353" y="1640910"/>
            <a:ext cx="6078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Nos ayuda a entender mejor el mundo…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8C874-B447-1B51-303A-4BADAF293386}"/>
              </a:ext>
            </a:extLst>
          </p:cNvPr>
          <p:cNvSpPr txBox="1"/>
          <p:nvPr/>
        </p:nvSpPr>
        <p:spPr>
          <a:xfrm>
            <a:off x="651353" y="2220693"/>
            <a:ext cx="7601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Puede ser útil para gestionar mejor los ecosistemas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B6BB1-5146-AA6E-278B-80FCE6382A8A}"/>
              </a:ext>
            </a:extLst>
          </p:cNvPr>
          <p:cNvGrpSpPr/>
          <p:nvPr/>
        </p:nvGrpSpPr>
        <p:grpSpPr>
          <a:xfrm>
            <a:off x="1201033" y="3023259"/>
            <a:ext cx="6609716" cy="3251200"/>
            <a:chOff x="1201033" y="3023259"/>
            <a:chExt cx="6609716" cy="3251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C65297-00CB-3404-6A28-EBE957A3E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033" y="3023259"/>
              <a:ext cx="3251200" cy="3251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C5059B-23B1-DE0B-D63E-FE28A85CB6C0}"/>
                </a:ext>
              </a:extLst>
            </p:cNvPr>
            <p:cNvSpPr txBox="1"/>
            <p:nvPr/>
          </p:nvSpPr>
          <p:spPr>
            <a:xfrm>
              <a:off x="4691769" y="5074130"/>
              <a:ext cx="31189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tx1"/>
                  </a:solidFill>
                </a:rPr>
                <a:t>Analogía entre salud humana y salud de los ecosistemas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5529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msmincho"/>
      </a:majorFont>
      <a:minorFont>
        <a:latin typeface="Arial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</TotalTime>
  <Words>896</Words>
  <Application>Microsoft Macintosh PowerPoint</Application>
  <PresentationFormat>On-screen Show (4:3)</PresentationFormat>
  <Paragraphs>198</Paragraphs>
  <Slides>32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  <vt:variant>
        <vt:lpstr>Custom Shows</vt:lpstr>
      </vt:variant>
      <vt:variant>
        <vt:i4>1</vt:i4>
      </vt:variant>
    </vt:vector>
  </HeadingPairs>
  <TitlesOfParts>
    <vt:vector size="44" baseType="lpstr">
      <vt:lpstr>Andale Mono</vt:lpstr>
      <vt:lpstr>Arial</vt:lpstr>
      <vt:lpstr>Calibri</vt:lpstr>
      <vt:lpstr>Calibri Light</vt:lpstr>
      <vt:lpstr>Times New Roman</vt:lpstr>
      <vt:lpstr>Tlwg Typo</vt:lpstr>
      <vt:lpstr>Wingdings</vt:lpstr>
      <vt:lpstr>Tema de Office</vt:lpstr>
      <vt:lpstr>1_Tema de Office</vt:lpstr>
      <vt:lpstr>Tema de Office</vt:lpstr>
      <vt:lpstr>2_Tema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Normalised Difference Vegetation Index (NDVI)</vt:lpstr>
      <vt:lpstr>PowerPoint Presentation</vt:lpstr>
      <vt:lpstr>PowerPoint Presentation</vt:lpstr>
      <vt:lpstr>PowerPoint Presentation</vt:lpstr>
      <vt:lpstr>PowerPoint Presentation</vt:lpstr>
      <vt:lpstr>Ecoinformática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sit amet</dc:title>
  <dc:subject/>
  <dc:creator>Mr. Sanches</dc:creator>
  <cp:keywords/>
  <dc:description/>
  <cp:lastModifiedBy>Francisco Javier Bonet García</cp:lastModifiedBy>
  <cp:revision>228</cp:revision>
  <cp:lastPrinted>1601-01-01T00:00:00Z</cp:lastPrinted>
  <dcterms:created xsi:type="dcterms:W3CDTF">2009-06-10T21:00:12Z</dcterms:created>
  <dcterms:modified xsi:type="dcterms:W3CDTF">2024-02-15T12:18:34Z</dcterms:modified>
  <cp:category/>
</cp:coreProperties>
</file>